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48"/>
  </p:notesMasterIdLst>
  <p:sldIdLst>
    <p:sldId id="309" r:id="rId2"/>
    <p:sldId id="256" r:id="rId3"/>
    <p:sldId id="257" r:id="rId4"/>
    <p:sldId id="310" r:id="rId5"/>
    <p:sldId id="259" r:id="rId6"/>
    <p:sldId id="311" r:id="rId7"/>
    <p:sldId id="335" r:id="rId8"/>
    <p:sldId id="261" r:id="rId9"/>
    <p:sldId id="262" r:id="rId10"/>
    <p:sldId id="312" r:id="rId11"/>
    <p:sldId id="313" r:id="rId12"/>
    <p:sldId id="346" r:id="rId13"/>
    <p:sldId id="314" r:id="rId14"/>
    <p:sldId id="315" r:id="rId15"/>
    <p:sldId id="264" r:id="rId16"/>
    <p:sldId id="319" r:id="rId17"/>
    <p:sldId id="318" r:id="rId18"/>
    <p:sldId id="316" r:id="rId19"/>
    <p:sldId id="320" r:id="rId20"/>
    <p:sldId id="317" r:id="rId21"/>
    <p:sldId id="265" r:id="rId22"/>
    <p:sldId id="321" r:id="rId23"/>
    <p:sldId id="322" r:id="rId24"/>
    <p:sldId id="323" r:id="rId25"/>
    <p:sldId id="324" r:id="rId26"/>
    <p:sldId id="325" r:id="rId27"/>
    <p:sldId id="326" r:id="rId28"/>
    <p:sldId id="327" r:id="rId29"/>
    <p:sldId id="328" r:id="rId30"/>
    <p:sldId id="329" r:id="rId31"/>
    <p:sldId id="275" r:id="rId32"/>
    <p:sldId id="344" r:id="rId33"/>
    <p:sldId id="345" r:id="rId34"/>
    <p:sldId id="342" r:id="rId35"/>
    <p:sldId id="343" r:id="rId36"/>
    <p:sldId id="330" r:id="rId37"/>
    <p:sldId id="331" r:id="rId38"/>
    <p:sldId id="333" r:id="rId39"/>
    <p:sldId id="332" r:id="rId40"/>
    <p:sldId id="334" r:id="rId41"/>
    <p:sldId id="337" r:id="rId42"/>
    <p:sldId id="340" r:id="rId43"/>
    <p:sldId id="341" r:id="rId44"/>
    <p:sldId id="338" r:id="rId45"/>
    <p:sldId id="290" r:id="rId46"/>
    <p:sldId id="266" r:id="rId47"/>
  </p:sldIdLst>
  <p:sldSz cx="9144000" cy="5143500" type="screen16x9"/>
  <p:notesSz cx="6858000" cy="9144000"/>
  <p:embeddedFontLst>
    <p:embeddedFont>
      <p:font typeface="Fredoka One" panose="02000000000000000000" pitchFamily="2" charset="0"/>
      <p:regular r:id="rId49"/>
    </p:embeddedFont>
    <p:embeddedFont>
      <p:font typeface="Raleway"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ED8"/>
    <a:srgbClr val="305D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2E3121-9844-4FE6-A44E-534D2026B54A}">
  <a:tblStyle styleId="{FF2E3121-9844-4FE6-A44E-534D2026B5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a:extLst>
            <a:ext uri="{FF2B5EF4-FFF2-40B4-BE49-F238E27FC236}">
              <a16:creationId xmlns:a16="http://schemas.microsoft.com/office/drawing/2014/main" id="{8FFA3AD7-21DE-211A-7A03-8AC0A8E17D4C}"/>
            </a:ext>
          </a:extLst>
        </p:cNvPr>
        <p:cNvGrpSpPr/>
        <p:nvPr/>
      </p:nvGrpSpPr>
      <p:grpSpPr>
        <a:xfrm>
          <a:off x="0" y="0"/>
          <a:ext cx="0" cy="0"/>
          <a:chOff x="0" y="0"/>
          <a:chExt cx="0" cy="0"/>
        </a:xfrm>
      </p:grpSpPr>
      <p:sp>
        <p:nvSpPr>
          <p:cNvPr id="1329" name="Google Shape;1329;g9653453a32_0_58:notes">
            <a:extLst>
              <a:ext uri="{FF2B5EF4-FFF2-40B4-BE49-F238E27FC236}">
                <a16:creationId xmlns:a16="http://schemas.microsoft.com/office/drawing/2014/main" id="{AA663669-6FCE-EF4E-D036-2513531330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9653453a32_0_58:notes">
            <a:extLst>
              <a:ext uri="{FF2B5EF4-FFF2-40B4-BE49-F238E27FC236}">
                <a16:creationId xmlns:a16="http://schemas.microsoft.com/office/drawing/2014/main" id="{EF16AFFE-AF0A-718E-8FEA-73B63A54F7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43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a:extLst>
            <a:ext uri="{FF2B5EF4-FFF2-40B4-BE49-F238E27FC236}">
              <a16:creationId xmlns:a16="http://schemas.microsoft.com/office/drawing/2014/main" id="{08A2E56E-E00A-8A71-C648-9D313605DCF3}"/>
            </a:ext>
          </a:extLst>
        </p:cNvPr>
        <p:cNvGrpSpPr/>
        <p:nvPr/>
      </p:nvGrpSpPr>
      <p:grpSpPr>
        <a:xfrm>
          <a:off x="0" y="0"/>
          <a:ext cx="0" cy="0"/>
          <a:chOff x="0" y="0"/>
          <a:chExt cx="0" cy="0"/>
        </a:xfrm>
      </p:grpSpPr>
      <p:sp>
        <p:nvSpPr>
          <p:cNvPr id="1060" name="Google Shape;1060;g8ceba84788_0_1538:notes">
            <a:extLst>
              <a:ext uri="{FF2B5EF4-FFF2-40B4-BE49-F238E27FC236}">
                <a16:creationId xmlns:a16="http://schemas.microsoft.com/office/drawing/2014/main" id="{85918360-B94D-0874-1900-3EB8A9472B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ceba84788_0_1538:notes">
            <a:extLst>
              <a:ext uri="{FF2B5EF4-FFF2-40B4-BE49-F238E27FC236}">
                <a16:creationId xmlns:a16="http://schemas.microsoft.com/office/drawing/2014/main" id="{E18297A4-1088-5209-F75F-0A17F21112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6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a:extLst>
            <a:ext uri="{FF2B5EF4-FFF2-40B4-BE49-F238E27FC236}">
              <a16:creationId xmlns:a16="http://schemas.microsoft.com/office/drawing/2014/main" id="{9637680A-27EE-9987-225E-1E3298C84979}"/>
            </a:ext>
          </a:extLst>
        </p:cNvPr>
        <p:cNvGrpSpPr/>
        <p:nvPr/>
      </p:nvGrpSpPr>
      <p:grpSpPr>
        <a:xfrm>
          <a:off x="0" y="0"/>
          <a:ext cx="0" cy="0"/>
          <a:chOff x="0" y="0"/>
          <a:chExt cx="0" cy="0"/>
        </a:xfrm>
      </p:grpSpPr>
      <p:sp>
        <p:nvSpPr>
          <p:cNvPr id="1060" name="Google Shape;1060;g8ceba84788_0_1538:notes">
            <a:extLst>
              <a:ext uri="{FF2B5EF4-FFF2-40B4-BE49-F238E27FC236}">
                <a16:creationId xmlns:a16="http://schemas.microsoft.com/office/drawing/2014/main" id="{A6D924C9-FC1D-7F5B-2951-AD759F084C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ceba84788_0_1538:notes">
            <a:extLst>
              <a:ext uri="{FF2B5EF4-FFF2-40B4-BE49-F238E27FC236}">
                <a16:creationId xmlns:a16="http://schemas.microsoft.com/office/drawing/2014/main" id="{2FD8E2B0-417E-1FAB-E150-F4BE25DECA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05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a:extLst>
            <a:ext uri="{FF2B5EF4-FFF2-40B4-BE49-F238E27FC236}">
              <a16:creationId xmlns:a16="http://schemas.microsoft.com/office/drawing/2014/main" id="{9637680A-27EE-9987-225E-1E3298C84979}"/>
            </a:ext>
          </a:extLst>
        </p:cNvPr>
        <p:cNvGrpSpPr/>
        <p:nvPr/>
      </p:nvGrpSpPr>
      <p:grpSpPr>
        <a:xfrm>
          <a:off x="0" y="0"/>
          <a:ext cx="0" cy="0"/>
          <a:chOff x="0" y="0"/>
          <a:chExt cx="0" cy="0"/>
        </a:xfrm>
      </p:grpSpPr>
      <p:sp>
        <p:nvSpPr>
          <p:cNvPr id="1060" name="Google Shape;1060;g8ceba84788_0_1538:notes">
            <a:extLst>
              <a:ext uri="{FF2B5EF4-FFF2-40B4-BE49-F238E27FC236}">
                <a16:creationId xmlns:a16="http://schemas.microsoft.com/office/drawing/2014/main" id="{A6D924C9-FC1D-7F5B-2951-AD759F084C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ceba84788_0_1538:notes">
            <a:extLst>
              <a:ext uri="{FF2B5EF4-FFF2-40B4-BE49-F238E27FC236}">
                <a16:creationId xmlns:a16="http://schemas.microsoft.com/office/drawing/2014/main" id="{2FD8E2B0-417E-1FAB-E150-F4BE25DECA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966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a:extLst>
            <a:ext uri="{FF2B5EF4-FFF2-40B4-BE49-F238E27FC236}">
              <a16:creationId xmlns:a16="http://schemas.microsoft.com/office/drawing/2014/main" id="{BB914EC6-B697-FBFF-0AA4-C02E38BF0087}"/>
            </a:ext>
          </a:extLst>
        </p:cNvPr>
        <p:cNvGrpSpPr/>
        <p:nvPr/>
      </p:nvGrpSpPr>
      <p:grpSpPr>
        <a:xfrm>
          <a:off x="0" y="0"/>
          <a:ext cx="0" cy="0"/>
          <a:chOff x="0" y="0"/>
          <a:chExt cx="0" cy="0"/>
        </a:xfrm>
      </p:grpSpPr>
      <p:sp>
        <p:nvSpPr>
          <p:cNvPr id="1060" name="Google Shape;1060;g8ceba84788_0_1538:notes">
            <a:extLst>
              <a:ext uri="{FF2B5EF4-FFF2-40B4-BE49-F238E27FC236}">
                <a16:creationId xmlns:a16="http://schemas.microsoft.com/office/drawing/2014/main" id="{643616C1-85FC-1F9E-9E4C-2DF54F8156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ceba84788_0_1538:notes">
            <a:extLst>
              <a:ext uri="{FF2B5EF4-FFF2-40B4-BE49-F238E27FC236}">
                <a16:creationId xmlns:a16="http://schemas.microsoft.com/office/drawing/2014/main" id="{16B0DD91-EAF3-16AC-6AC8-F0E6E8D08F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738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eba84788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200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8ceba84788_0_2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8ceba84788_0_2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8ceba84788_0_2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8ceba84788_0_2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773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8ceba84788_0_2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8ceba84788_0_2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333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8ceba84788_0_2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8ceba84788_0_2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528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8ceba84788_0_2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8ceba84788_0_2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09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8ceba84788_0_2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8ceba84788_0_2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799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ceba84788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ceba84788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ceba84788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ceba84788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90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ceba84788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ceba84788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7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ceba84788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ceba84788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050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ceba84788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ceba84788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134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ceba84788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ceba84788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318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ceba84788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ceba84788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026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ceba84788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ceba84788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114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ceba84788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ceba84788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65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eba84788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960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178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741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103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745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162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518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73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164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a:extLst>
            <a:ext uri="{FF2B5EF4-FFF2-40B4-BE49-F238E27FC236}">
              <a16:creationId xmlns:a16="http://schemas.microsoft.com/office/drawing/2014/main" id="{F31FB9AD-C9BB-70A6-A02B-54578DC76E54}"/>
            </a:ext>
          </a:extLst>
        </p:cNvPr>
        <p:cNvGrpSpPr/>
        <p:nvPr/>
      </p:nvGrpSpPr>
      <p:grpSpPr>
        <a:xfrm>
          <a:off x="0" y="0"/>
          <a:ext cx="0" cy="0"/>
          <a:chOff x="0" y="0"/>
          <a:chExt cx="0" cy="0"/>
        </a:xfrm>
      </p:grpSpPr>
      <p:sp>
        <p:nvSpPr>
          <p:cNvPr id="1033" name="Google Shape;1033;g8ceba84788_0_619:notes">
            <a:extLst>
              <a:ext uri="{FF2B5EF4-FFF2-40B4-BE49-F238E27FC236}">
                <a16:creationId xmlns:a16="http://schemas.microsoft.com/office/drawing/2014/main" id="{520E9F9A-E3B9-B0C1-28A1-D1D939480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a:extLst>
              <a:ext uri="{FF2B5EF4-FFF2-40B4-BE49-F238E27FC236}">
                <a16:creationId xmlns:a16="http://schemas.microsoft.com/office/drawing/2014/main" id="{40629731-1019-9259-0124-F2DDD10D0C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12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31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587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131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497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9653453a3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9653453a3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836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8ecf1f1e99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8ecf1f1e99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8ceba84788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8ceba84788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2D219425-7D32-0361-60F7-36D12545F156}"/>
            </a:ext>
          </a:extLst>
        </p:cNvPr>
        <p:cNvGrpSpPr/>
        <p:nvPr/>
      </p:nvGrpSpPr>
      <p:grpSpPr>
        <a:xfrm>
          <a:off x="0" y="0"/>
          <a:ext cx="0" cy="0"/>
          <a:chOff x="0" y="0"/>
          <a:chExt cx="0" cy="0"/>
        </a:xfrm>
      </p:grpSpPr>
      <p:sp>
        <p:nvSpPr>
          <p:cNvPr id="885" name="Google Shape;885;g8ceba84788_0_646:notes">
            <a:extLst>
              <a:ext uri="{FF2B5EF4-FFF2-40B4-BE49-F238E27FC236}">
                <a16:creationId xmlns:a16="http://schemas.microsoft.com/office/drawing/2014/main" id="{EE54EEAE-E997-ECF1-E71E-7D343B1ED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8ceba84788_0_646:notes">
            <a:extLst>
              <a:ext uri="{FF2B5EF4-FFF2-40B4-BE49-F238E27FC236}">
                <a16:creationId xmlns:a16="http://schemas.microsoft.com/office/drawing/2014/main" id="{9ED101F8-F4C5-EE0F-9D7A-430071DB5F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118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2D219425-7D32-0361-60F7-36D12545F156}"/>
            </a:ext>
          </a:extLst>
        </p:cNvPr>
        <p:cNvGrpSpPr/>
        <p:nvPr/>
      </p:nvGrpSpPr>
      <p:grpSpPr>
        <a:xfrm>
          <a:off x="0" y="0"/>
          <a:ext cx="0" cy="0"/>
          <a:chOff x="0" y="0"/>
          <a:chExt cx="0" cy="0"/>
        </a:xfrm>
      </p:grpSpPr>
      <p:sp>
        <p:nvSpPr>
          <p:cNvPr id="885" name="Google Shape;885;g8ceba84788_0_646:notes">
            <a:extLst>
              <a:ext uri="{FF2B5EF4-FFF2-40B4-BE49-F238E27FC236}">
                <a16:creationId xmlns:a16="http://schemas.microsoft.com/office/drawing/2014/main" id="{EE54EEAE-E997-ECF1-E71E-7D343B1ED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8ceba84788_0_646:notes">
            <a:extLst>
              <a:ext uri="{FF2B5EF4-FFF2-40B4-BE49-F238E27FC236}">
                <a16:creationId xmlns:a16="http://schemas.microsoft.com/office/drawing/2014/main" id="{9ED101F8-F4C5-EE0F-9D7A-430071DB5F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14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eba84788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ceba84788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ceba84788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534963"/>
            <a:ext cx="4410300" cy="1706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a:solidFill>
                  <a:srgbClr val="FFFFFF"/>
                </a:solidFill>
                <a:latin typeface="Fredoka One"/>
                <a:ea typeface="Fredoka One"/>
                <a:cs typeface="Fredoka One"/>
                <a:sym typeface="Fredok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85800" y="2278345"/>
            <a:ext cx="4410300" cy="44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rot="12770">
            <a:off x="3143723" y="-723971"/>
            <a:ext cx="8629335" cy="7691461"/>
            <a:chOff x="1543903" y="1051131"/>
            <a:chExt cx="4579322" cy="4218197"/>
          </a:xfrm>
        </p:grpSpPr>
        <p:sp>
          <p:nvSpPr>
            <p:cNvPr id="12" name="Google Shape;12;p2"/>
            <p:cNvSpPr/>
            <p:nvPr/>
          </p:nvSpPr>
          <p:spPr>
            <a:xfrm>
              <a:off x="1543903" y="1051131"/>
              <a:ext cx="4579322" cy="4218197"/>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solidFill>
          <a:schemeClr val="lt1"/>
        </a:solidFill>
        <a:effectLst/>
      </p:bgPr>
    </p:bg>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latin typeface="Fredoka One"/>
                <a:ea typeface="Fredoka One"/>
                <a:cs typeface="Fredoka One"/>
                <a:sym typeface="Fredok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2"/>
          <p:cNvSpPr txBox="1">
            <a:spLocks noGrp="1"/>
          </p:cNvSpPr>
          <p:nvPr>
            <p:ph type="subTitle" idx="1"/>
          </p:nvPr>
        </p:nvSpPr>
        <p:spPr>
          <a:xfrm>
            <a:off x="524811" y="2890215"/>
            <a:ext cx="21240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3" name="Google Shape;163;p22"/>
          <p:cNvSpPr txBox="1">
            <a:spLocks noGrp="1"/>
          </p:cNvSpPr>
          <p:nvPr>
            <p:ph type="subTitle" idx="2"/>
          </p:nvPr>
        </p:nvSpPr>
        <p:spPr>
          <a:xfrm>
            <a:off x="3506266" y="2890215"/>
            <a:ext cx="21240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4" name="Google Shape;164;p22"/>
          <p:cNvSpPr txBox="1">
            <a:spLocks noGrp="1"/>
          </p:cNvSpPr>
          <p:nvPr>
            <p:ph type="subTitle" idx="3"/>
          </p:nvPr>
        </p:nvSpPr>
        <p:spPr>
          <a:xfrm>
            <a:off x="691461" y="2431963"/>
            <a:ext cx="17907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22"/>
          <p:cNvSpPr txBox="1">
            <a:spLocks noGrp="1"/>
          </p:cNvSpPr>
          <p:nvPr>
            <p:ph type="subTitle" idx="4"/>
          </p:nvPr>
        </p:nvSpPr>
        <p:spPr>
          <a:xfrm>
            <a:off x="3672816" y="2431963"/>
            <a:ext cx="17907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6" name="Google Shape;166;p22"/>
          <p:cNvSpPr txBox="1">
            <a:spLocks noGrp="1"/>
          </p:cNvSpPr>
          <p:nvPr>
            <p:ph type="subTitle" idx="5"/>
          </p:nvPr>
        </p:nvSpPr>
        <p:spPr>
          <a:xfrm>
            <a:off x="6487722" y="2890215"/>
            <a:ext cx="21240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7" name="Google Shape;167;p22"/>
          <p:cNvSpPr txBox="1">
            <a:spLocks noGrp="1"/>
          </p:cNvSpPr>
          <p:nvPr>
            <p:ph type="subTitle" idx="6"/>
          </p:nvPr>
        </p:nvSpPr>
        <p:spPr>
          <a:xfrm>
            <a:off x="6654284" y="2431963"/>
            <a:ext cx="17907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text lines 2">
  <p:cSld name="CUSTOM_14">
    <p:spTree>
      <p:nvGrpSpPr>
        <p:cNvPr id="1" name="Shape 209"/>
        <p:cNvGrpSpPr/>
        <p:nvPr/>
      </p:nvGrpSpPr>
      <p:grpSpPr>
        <a:xfrm>
          <a:off x="0" y="0"/>
          <a:ext cx="0" cy="0"/>
          <a:chOff x="0" y="0"/>
          <a:chExt cx="0" cy="0"/>
        </a:xfrm>
      </p:grpSpPr>
      <p:grpSp>
        <p:nvGrpSpPr>
          <p:cNvPr id="210" name="Google Shape;210;p27"/>
          <p:cNvGrpSpPr/>
          <p:nvPr/>
        </p:nvGrpSpPr>
        <p:grpSpPr>
          <a:xfrm rot="1351476">
            <a:off x="-930621" y="-2956783"/>
            <a:ext cx="11005343" cy="10580795"/>
            <a:chOff x="1786775" y="1002200"/>
            <a:chExt cx="3861800" cy="3712875"/>
          </a:xfrm>
        </p:grpSpPr>
        <p:sp>
          <p:nvSpPr>
            <p:cNvPr id="211" name="Google Shape;211;p27"/>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7"/>
          <p:cNvSpPr txBox="1">
            <a:spLocks noGrp="1"/>
          </p:cNvSpPr>
          <p:nvPr>
            <p:ph type="subTitle" idx="1"/>
          </p:nvPr>
        </p:nvSpPr>
        <p:spPr>
          <a:xfrm>
            <a:off x="888763" y="3515500"/>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27"/>
          <p:cNvSpPr txBox="1">
            <a:spLocks noGrp="1"/>
          </p:cNvSpPr>
          <p:nvPr>
            <p:ph type="subTitle" idx="2"/>
          </p:nvPr>
        </p:nvSpPr>
        <p:spPr>
          <a:xfrm>
            <a:off x="5775188" y="197680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6" name="Google Shape;216;p27"/>
          <p:cNvSpPr txBox="1">
            <a:spLocks noGrp="1"/>
          </p:cNvSpPr>
          <p:nvPr>
            <p:ph type="subTitle" idx="3"/>
          </p:nvPr>
        </p:nvSpPr>
        <p:spPr>
          <a:xfrm>
            <a:off x="905038" y="1987475"/>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7" name="Google Shape;217;p27"/>
          <p:cNvSpPr txBox="1">
            <a:spLocks noGrp="1"/>
          </p:cNvSpPr>
          <p:nvPr>
            <p:ph type="subTitle" idx="4"/>
          </p:nvPr>
        </p:nvSpPr>
        <p:spPr>
          <a:xfrm>
            <a:off x="888763" y="3098075"/>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8" name="Google Shape;218;p27"/>
          <p:cNvSpPr txBox="1">
            <a:spLocks noGrp="1"/>
          </p:cNvSpPr>
          <p:nvPr>
            <p:ph type="subTitle" idx="5"/>
          </p:nvPr>
        </p:nvSpPr>
        <p:spPr>
          <a:xfrm>
            <a:off x="5775188" y="154870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27"/>
          <p:cNvSpPr txBox="1">
            <a:spLocks noGrp="1"/>
          </p:cNvSpPr>
          <p:nvPr>
            <p:ph type="subTitle" idx="6"/>
          </p:nvPr>
        </p:nvSpPr>
        <p:spPr>
          <a:xfrm>
            <a:off x="905038" y="1548700"/>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0" name="Google Shape;220;p27"/>
          <p:cNvSpPr txBox="1">
            <a:spLocks noGrp="1"/>
          </p:cNvSpPr>
          <p:nvPr>
            <p:ph type="subTitle" idx="7"/>
          </p:nvPr>
        </p:nvSpPr>
        <p:spPr>
          <a:xfrm>
            <a:off x="5775188" y="3505238"/>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1" name="Google Shape;221;p27"/>
          <p:cNvSpPr txBox="1">
            <a:spLocks noGrp="1"/>
          </p:cNvSpPr>
          <p:nvPr>
            <p:ph type="subTitle" idx="8"/>
          </p:nvPr>
        </p:nvSpPr>
        <p:spPr>
          <a:xfrm>
            <a:off x="5775188" y="3077138"/>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2" name="Google Shape;22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chemeClr val="lt1"/>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CUSTOM_16">
    <p:spTree>
      <p:nvGrpSpPr>
        <p:cNvPr id="1" name="Shape 461"/>
        <p:cNvGrpSpPr/>
        <p:nvPr/>
      </p:nvGrpSpPr>
      <p:grpSpPr>
        <a:xfrm>
          <a:off x="0" y="0"/>
          <a:ext cx="0" cy="0"/>
          <a:chOff x="0" y="0"/>
          <a:chExt cx="0" cy="0"/>
        </a:xfrm>
      </p:grpSpPr>
      <p:sp>
        <p:nvSpPr>
          <p:cNvPr id="462" name="Google Shape;462;p29"/>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463" name="Google Shape;463;p29"/>
          <p:cNvSpPr txBox="1">
            <a:spLocks noGrp="1"/>
          </p:cNvSpPr>
          <p:nvPr>
            <p:ph type="subTitle" idx="1"/>
          </p:nvPr>
        </p:nvSpPr>
        <p:spPr>
          <a:xfrm>
            <a:off x="723900" y="1098525"/>
            <a:ext cx="7734300" cy="3506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Char char="●"/>
              <a:defRPr sz="12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
        <p:nvSpPr>
          <p:cNvPr id="464" name="Google Shape;464;p29"/>
          <p:cNvSpPr/>
          <p:nvPr/>
        </p:nvSpPr>
        <p:spPr>
          <a:xfrm>
            <a:off x="111300" y="167600"/>
            <a:ext cx="469200" cy="46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45075" y="542600"/>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8715225" y="2262900"/>
            <a:ext cx="268500" cy="26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8925650" y="263917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8983725" y="1947025"/>
            <a:ext cx="36000" cy="36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98800" y="473842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CUSTOM_18">
    <p:spTree>
      <p:nvGrpSpPr>
        <p:cNvPr id="1" name="Shape 477"/>
        <p:cNvGrpSpPr/>
        <p:nvPr/>
      </p:nvGrpSpPr>
      <p:grpSpPr>
        <a:xfrm>
          <a:off x="0" y="0"/>
          <a:ext cx="0" cy="0"/>
          <a:chOff x="0" y="0"/>
          <a:chExt cx="0" cy="0"/>
        </a:xfrm>
      </p:grpSpPr>
      <p:sp>
        <p:nvSpPr>
          <p:cNvPr id="478" name="Google Shape;478;p31"/>
          <p:cNvSpPr/>
          <p:nvPr/>
        </p:nvSpPr>
        <p:spPr>
          <a:xfrm rot="277656">
            <a:off x="3987667" y="-2559618"/>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txBox="1">
            <a:spLocks noGrp="1"/>
          </p:cNvSpPr>
          <p:nvPr>
            <p:ph type="title"/>
          </p:nvPr>
        </p:nvSpPr>
        <p:spPr>
          <a:xfrm>
            <a:off x="729947" y="1423500"/>
            <a:ext cx="3067800" cy="1462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chemeClr val="accent3"/>
                </a:solidFill>
                <a:latin typeface="Fredoka One"/>
                <a:ea typeface="Fredoka One"/>
                <a:cs typeface="Fredoka One"/>
                <a:sym typeface="Fredoka One"/>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480" name="Google Shape;480;p31"/>
          <p:cNvSpPr txBox="1">
            <a:spLocks noGrp="1"/>
          </p:cNvSpPr>
          <p:nvPr>
            <p:ph type="subTitle" idx="1"/>
          </p:nvPr>
        </p:nvSpPr>
        <p:spPr>
          <a:xfrm>
            <a:off x="723900" y="2885700"/>
            <a:ext cx="3067800" cy="8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2800"/>
              <a:buNone/>
              <a:defRPr sz="1400">
                <a:solidFill>
                  <a:srgbClr val="000000"/>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481" name="Google Shape;481;p31"/>
          <p:cNvSpPr/>
          <p:nvPr/>
        </p:nvSpPr>
        <p:spPr>
          <a:xfrm>
            <a:off x="111300" y="167600"/>
            <a:ext cx="469200" cy="46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298800" y="80552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2">
  <p:cSld name="CUSTOM_19">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4078375" y="1169350"/>
            <a:ext cx="4634700" cy="2249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800"/>
              <a:buNone/>
              <a:defRPr sz="7200">
                <a:solidFill>
                  <a:schemeClr val="accent3"/>
                </a:solidFill>
                <a:latin typeface="Fredoka One"/>
                <a:ea typeface="Fredoka One"/>
                <a:cs typeface="Fredoka One"/>
                <a:sym typeface="Fredok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5" name="Google Shape;485;p32"/>
          <p:cNvSpPr txBox="1">
            <a:spLocks noGrp="1"/>
          </p:cNvSpPr>
          <p:nvPr>
            <p:ph type="subTitle" idx="1"/>
          </p:nvPr>
        </p:nvSpPr>
        <p:spPr>
          <a:xfrm>
            <a:off x="4078375" y="3419050"/>
            <a:ext cx="3203700" cy="634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CUSTOM_21">
    <p:bg>
      <p:bgPr>
        <a:solidFill>
          <a:schemeClr val="accent3"/>
        </a:solidFill>
        <a:effectLst/>
      </p:bgPr>
    </p:bg>
    <p:spTree>
      <p:nvGrpSpPr>
        <p:cNvPr id="1" name="Shape 500"/>
        <p:cNvGrpSpPr/>
        <p:nvPr/>
      </p:nvGrpSpPr>
      <p:grpSpPr>
        <a:xfrm>
          <a:off x="0" y="0"/>
          <a:ext cx="0" cy="0"/>
          <a:chOff x="0" y="0"/>
          <a:chExt cx="0" cy="0"/>
        </a:xfrm>
      </p:grpSpPr>
      <p:grpSp>
        <p:nvGrpSpPr>
          <p:cNvPr id="501" name="Google Shape;501;p34"/>
          <p:cNvGrpSpPr/>
          <p:nvPr/>
        </p:nvGrpSpPr>
        <p:grpSpPr>
          <a:xfrm rot="1351459">
            <a:off x="211922" y="-2403121"/>
            <a:ext cx="9565900" cy="9196519"/>
            <a:chOff x="1786775" y="1002200"/>
            <a:chExt cx="3861800" cy="3712875"/>
          </a:xfrm>
        </p:grpSpPr>
        <p:sp>
          <p:nvSpPr>
            <p:cNvPr id="502" name="Google Shape;502;p3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34"/>
          <p:cNvSpPr txBox="1">
            <a:spLocks noGrp="1"/>
          </p:cNvSpPr>
          <p:nvPr>
            <p:ph type="title"/>
          </p:nvPr>
        </p:nvSpPr>
        <p:spPr>
          <a:xfrm>
            <a:off x="1067275" y="445025"/>
            <a:ext cx="7009500" cy="102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5">
    <p:bg>
      <p:bgPr>
        <a:solidFill>
          <a:schemeClr val="accent3"/>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5"/>
        <p:cNvGrpSpPr/>
        <p:nvPr/>
      </p:nvGrpSpPr>
      <p:grpSpPr>
        <a:xfrm>
          <a:off x="0" y="0"/>
          <a:ext cx="0" cy="0"/>
          <a:chOff x="0" y="0"/>
          <a:chExt cx="0" cy="0"/>
        </a:xfrm>
      </p:grpSpPr>
      <p:grpSp>
        <p:nvGrpSpPr>
          <p:cNvPr id="16" name="Google Shape;16;p3"/>
          <p:cNvGrpSpPr/>
          <p:nvPr/>
        </p:nvGrpSpPr>
        <p:grpSpPr>
          <a:xfrm rot="2506023">
            <a:off x="1274638" y="-703256"/>
            <a:ext cx="6812756" cy="6550031"/>
            <a:chOff x="1786775" y="1002200"/>
            <a:chExt cx="3861800" cy="3712875"/>
          </a:xfrm>
        </p:grpSpPr>
        <p:sp>
          <p:nvSpPr>
            <p:cNvPr id="17" name="Google Shape;17;p3"/>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837429" y="1652159"/>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758372" y="1512749"/>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title"/>
          </p:nvPr>
        </p:nvSpPr>
        <p:spPr>
          <a:xfrm>
            <a:off x="3416563" y="1955400"/>
            <a:ext cx="3210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3"/>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a:off x="2199900" y="2797200"/>
            <a:ext cx="4744200" cy="39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2" name="Google Shape;22;p3"/>
          <p:cNvSpPr txBox="1">
            <a:spLocks noGrp="1"/>
          </p:cNvSpPr>
          <p:nvPr>
            <p:ph type="title" idx="2" hasCustomPrompt="1"/>
          </p:nvPr>
        </p:nvSpPr>
        <p:spPr>
          <a:xfrm>
            <a:off x="2516538" y="1955400"/>
            <a:ext cx="940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2000"/>
              <a:buNone/>
              <a:defRPr sz="50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23900" y="736062"/>
            <a:ext cx="3114300" cy="863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solidFill>
                  <a:schemeClr val="accent3"/>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7"/>
          <p:cNvSpPr txBox="1">
            <a:spLocks noGrp="1"/>
          </p:cNvSpPr>
          <p:nvPr>
            <p:ph type="subTitle" idx="1"/>
          </p:nvPr>
        </p:nvSpPr>
        <p:spPr>
          <a:xfrm>
            <a:off x="723900" y="1828500"/>
            <a:ext cx="4308600" cy="27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6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7"/>
        <p:cNvGrpSpPr/>
        <p:nvPr/>
      </p:nvGrpSpPr>
      <p:grpSpPr>
        <a:xfrm>
          <a:off x="0" y="0"/>
          <a:ext cx="0" cy="0"/>
          <a:chOff x="0" y="0"/>
          <a:chExt cx="0" cy="0"/>
        </a:xfrm>
      </p:grpSpPr>
      <p:grpSp>
        <p:nvGrpSpPr>
          <p:cNvPr id="48" name="Google Shape;48;p8"/>
          <p:cNvGrpSpPr/>
          <p:nvPr/>
        </p:nvGrpSpPr>
        <p:grpSpPr>
          <a:xfrm rot="-6901726">
            <a:off x="-2319547" y="-2509460"/>
            <a:ext cx="10526452" cy="10365738"/>
            <a:chOff x="1132290" y="467842"/>
            <a:chExt cx="5085019" cy="4954098"/>
          </a:xfrm>
        </p:grpSpPr>
        <p:sp>
          <p:nvSpPr>
            <p:cNvPr id="49" name="Google Shape;49;p8"/>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8"/>
          <p:cNvSpPr txBox="1">
            <a:spLocks noGrp="1"/>
          </p:cNvSpPr>
          <p:nvPr>
            <p:ph type="title"/>
          </p:nvPr>
        </p:nvSpPr>
        <p:spPr>
          <a:xfrm>
            <a:off x="627800" y="1790250"/>
            <a:ext cx="4982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8"/>
          <p:cNvSpPr txBox="1">
            <a:spLocks noGrp="1"/>
          </p:cNvSpPr>
          <p:nvPr>
            <p:ph type="subTitle" idx="1"/>
          </p:nvPr>
        </p:nvSpPr>
        <p:spPr>
          <a:xfrm>
            <a:off x="627800" y="2632050"/>
            <a:ext cx="49824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5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54"/>
        <p:cNvGrpSpPr/>
        <p:nvPr/>
      </p:nvGrpSpPr>
      <p:grpSpPr>
        <a:xfrm>
          <a:off x="0" y="0"/>
          <a:ext cx="0" cy="0"/>
          <a:chOff x="0" y="0"/>
          <a:chExt cx="0" cy="0"/>
        </a:xfrm>
      </p:grpSpPr>
      <p:grpSp>
        <p:nvGrpSpPr>
          <p:cNvPr id="55" name="Google Shape;55;p9"/>
          <p:cNvGrpSpPr/>
          <p:nvPr/>
        </p:nvGrpSpPr>
        <p:grpSpPr>
          <a:xfrm rot="1352959">
            <a:off x="-638950" y="-2952197"/>
            <a:ext cx="10421907" cy="10114552"/>
            <a:chOff x="1786775" y="1002200"/>
            <a:chExt cx="3861800" cy="3712875"/>
          </a:xfrm>
        </p:grpSpPr>
        <p:sp>
          <p:nvSpPr>
            <p:cNvPr id="56" name="Google Shape;56;p9"/>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9"/>
          <p:cNvSpPr txBox="1">
            <a:spLocks noGrp="1"/>
          </p:cNvSpPr>
          <p:nvPr>
            <p:ph type="title"/>
          </p:nvPr>
        </p:nvSpPr>
        <p:spPr>
          <a:xfrm>
            <a:off x="311688" y="448056"/>
            <a:ext cx="8520600" cy="516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4200"/>
              <a:buNone/>
              <a:defRPr>
                <a:solidFill>
                  <a:schemeClr val="accent3"/>
                </a:solidFill>
              </a:defRPr>
            </a:lvl1pPr>
            <a:lvl2pPr lvl="1" algn="ctr">
              <a:spcBef>
                <a:spcPts val="0"/>
              </a:spcBef>
              <a:spcAft>
                <a:spcPts val="0"/>
              </a:spcAft>
              <a:buClr>
                <a:schemeClr val="accent3"/>
              </a:buClr>
              <a:buSzPts val="4200"/>
              <a:buNone/>
              <a:defRPr sz="4200">
                <a:solidFill>
                  <a:schemeClr val="accent3"/>
                </a:solidFill>
              </a:defRPr>
            </a:lvl2pPr>
            <a:lvl3pPr lvl="2" algn="ctr">
              <a:spcBef>
                <a:spcPts val="0"/>
              </a:spcBef>
              <a:spcAft>
                <a:spcPts val="0"/>
              </a:spcAft>
              <a:buClr>
                <a:schemeClr val="accent3"/>
              </a:buClr>
              <a:buSzPts val="4200"/>
              <a:buNone/>
              <a:defRPr sz="4200">
                <a:solidFill>
                  <a:schemeClr val="accent3"/>
                </a:solidFill>
              </a:defRPr>
            </a:lvl3pPr>
            <a:lvl4pPr lvl="3" algn="ctr">
              <a:spcBef>
                <a:spcPts val="0"/>
              </a:spcBef>
              <a:spcAft>
                <a:spcPts val="0"/>
              </a:spcAft>
              <a:buClr>
                <a:schemeClr val="accent3"/>
              </a:buClr>
              <a:buSzPts val="4200"/>
              <a:buNone/>
              <a:defRPr sz="4200">
                <a:solidFill>
                  <a:schemeClr val="accent3"/>
                </a:solidFill>
              </a:defRPr>
            </a:lvl4pPr>
            <a:lvl5pPr lvl="4" algn="ctr">
              <a:spcBef>
                <a:spcPts val="0"/>
              </a:spcBef>
              <a:spcAft>
                <a:spcPts val="0"/>
              </a:spcAft>
              <a:buClr>
                <a:schemeClr val="accent3"/>
              </a:buClr>
              <a:buSzPts val="4200"/>
              <a:buNone/>
              <a:defRPr sz="4200">
                <a:solidFill>
                  <a:schemeClr val="accent3"/>
                </a:solidFill>
              </a:defRPr>
            </a:lvl5pPr>
            <a:lvl6pPr lvl="5" algn="ctr">
              <a:spcBef>
                <a:spcPts val="0"/>
              </a:spcBef>
              <a:spcAft>
                <a:spcPts val="0"/>
              </a:spcAft>
              <a:buClr>
                <a:schemeClr val="accent3"/>
              </a:buClr>
              <a:buSzPts val="4200"/>
              <a:buNone/>
              <a:defRPr sz="4200">
                <a:solidFill>
                  <a:schemeClr val="accent3"/>
                </a:solidFill>
              </a:defRPr>
            </a:lvl6pPr>
            <a:lvl7pPr lvl="6" algn="ctr">
              <a:spcBef>
                <a:spcPts val="0"/>
              </a:spcBef>
              <a:spcAft>
                <a:spcPts val="0"/>
              </a:spcAft>
              <a:buClr>
                <a:schemeClr val="accent3"/>
              </a:buClr>
              <a:buSzPts val="4200"/>
              <a:buNone/>
              <a:defRPr sz="4200">
                <a:solidFill>
                  <a:schemeClr val="accent3"/>
                </a:solidFill>
              </a:defRPr>
            </a:lvl7pPr>
            <a:lvl8pPr lvl="7" algn="ctr">
              <a:spcBef>
                <a:spcPts val="0"/>
              </a:spcBef>
              <a:spcAft>
                <a:spcPts val="0"/>
              </a:spcAft>
              <a:buClr>
                <a:schemeClr val="accent3"/>
              </a:buClr>
              <a:buSzPts val="4200"/>
              <a:buNone/>
              <a:defRPr sz="4200">
                <a:solidFill>
                  <a:schemeClr val="accent3"/>
                </a:solidFill>
              </a:defRPr>
            </a:lvl8pPr>
            <a:lvl9pPr lvl="8" algn="ctr">
              <a:spcBef>
                <a:spcPts val="0"/>
              </a:spcBef>
              <a:spcAft>
                <a:spcPts val="0"/>
              </a:spcAft>
              <a:buClr>
                <a:schemeClr val="accent3"/>
              </a:buClr>
              <a:buSzPts val="4200"/>
              <a:buNone/>
              <a:defRPr sz="4200">
                <a:solidFill>
                  <a:schemeClr val="accent3"/>
                </a:solidFill>
              </a:defRPr>
            </a:lvl9pPr>
          </a:lstStyle>
          <a:p>
            <a:endParaRPr/>
          </a:p>
        </p:txBody>
      </p:sp>
      <p:sp>
        <p:nvSpPr>
          <p:cNvPr id="60" name="Google Shape;60;p9"/>
          <p:cNvSpPr txBox="1">
            <a:spLocks noGrp="1"/>
          </p:cNvSpPr>
          <p:nvPr>
            <p:ph type="subTitle" idx="1"/>
          </p:nvPr>
        </p:nvSpPr>
        <p:spPr>
          <a:xfrm>
            <a:off x="916062" y="4010475"/>
            <a:ext cx="2682900" cy="59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2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1">
    <p:bg>
      <p:bgPr>
        <a:solidFill>
          <a:schemeClr val="accent3"/>
        </a:solidFill>
        <a:effectLst/>
      </p:bgPr>
    </p:bg>
    <p:spTree>
      <p:nvGrpSpPr>
        <p:cNvPr id="1" name="Shape 80"/>
        <p:cNvGrpSpPr/>
        <p:nvPr/>
      </p:nvGrpSpPr>
      <p:grpSpPr>
        <a:xfrm>
          <a:off x="0" y="0"/>
          <a:ext cx="0" cy="0"/>
          <a:chOff x="0" y="0"/>
          <a:chExt cx="0" cy="0"/>
        </a:xfrm>
      </p:grpSpPr>
      <p:grpSp>
        <p:nvGrpSpPr>
          <p:cNvPr id="81" name="Google Shape;81;p14"/>
          <p:cNvGrpSpPr/>
          <p:nvPr/>
        </p:nvGrpSpPr>
        <p:grpSpPr>
          <a:xfrm rot="1351513">
            <a:off x="-417957" y="-2365234"/>
            <a:ext cx="9979855" cy="9594854"/>
            <a:chOff x="1786775" y="1002200"/>
            <a:chExt cx="3861800" cy="3712875"/>
          </a:xfrm>
        </p:grpSpPr>
        <p:sp>
          <p:nvSpPr>
            <p:cNvPr id="82" name="Google Shape;82;p1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eft text">
  <p:cSld name="CUSTOM_2">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769895" y="-1911250"/>
            <a:ext cx="9580815" cy="9304939"/>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92" name="Google Shape;92;p15"/>
          <p:cNvSpPr txBox="1">
            <a:spLocks noGrp="1"/>
          </p:cNvSpPr>
          <p:nvPr>
            <p:ph type="subTitle" idx="1"/>
          </p:nvPr>
        </p:nvSpPr>
        <p:spPr>
          <a:xfrm>
            <a:off x="940975" y="392507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5"/>
          <p:cNvSpPr txBox="1">
            <a:spLocks noGrp="1"/>
          </p:cNvSpPr>
          <p:nvPr>
            <p:ph type="subTitle" idx="2"/>
          </p:nvPr>
        </p:nvSpPr>
        <p:spPr>
          <a:xfrm>
            <a:off x="940975" y="276685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5"/>
          <p:cNvSpPr txBox="1">
            <a:spLocks noGrp="1"/>
          </p:cNvSpPr>
          <p:nvPr>
            <p:ph type="subTitle" idx="3"/>
          </p:nvPr>
        </p:nvSpPr>
        <p:spPr>
          <a:xfrm>
            <a:off x="940975" y="160862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5"/>
          <p:cNvSpPr txBox="1">
            <a:spLocks noGrp="1"/>
          </p:cNvSpPr>
          <p:nvPr>
            <p:ph type="subTitle" idx="4"/>
          </p:nvPr>
        </p:nvSpPr>
        <p:spPr>
          <a:xfrm>
            <a:off x="940975" y="35076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A5B7C6"/>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15"/>
          <p:cNvSpPr txBox="1">
            <a:spLocks noGrp="1"/>
          </p:cNvSpPr>
          <p:nvPr>
            <p:ph type="subTitle" idx="5"/>
          </p:nvPr>
        </p:nvSpPr>
        <p:spPr>
          <a:xfrm>
            <a:off x="940975" y="23387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445D7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5"/>
          <p:cNvSpPr txBox="1">
            <a:spLocks noGrp="1"/>
          </p:cNvSpPr>
          <p:nvPr>
            <p:ph type="subTitle" idx="6"/>
          </p:nvPr>
        </p:nvSpPr>
        <p:spPr>
          <a:xfrm>
            <a:off x="940975" y="11698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solidFill>
          <a:schemeClr val="accent3"/>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subTitle" idx="1"/>
          </p:nvPr>
        </p:nvSpPr>
        <p:spPr>
          <a:xfrm>
            <a:off x="6562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5" name="Google Shape;115;p17"/>
          <p:cNvSpPr txBox="1">
            <a:spLocks noGrp="1"/>
          </p:cNvSpPr>
          <p:nvPr>
            <p:ph type="subTitle" idx="2"/>
          </p:nvPr>
        </p:nvSpPr>
        <p:spPr>
          <a:xfrm>
            <a:off x="6562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17"/>
          <p:cNvSpPr txBox="1">
            <a:spLocks noGrp="1"/>
          </p:cNvSpPr>
          <p:nvPr>
            <p:ph type="subTitle" idx="3"/>
          </p:nvPr>
        </p:nvSpPr>
        <p:spPr>
          <a:xfrm>
            <a:off x="33613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17"/>
          <p:cNvSpPr txBox="1">
            <a:spLocks noGrp="1"/>
          </p:cNvSpPr>
          <p:nvPr>
            <p:ph type="subTitle" idx="4"/>
          </p:nvPr>
        </p:nvSpPr>
        <p:spPr>
          <a:xfrm>
            <a:off x="33613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17"/>
          <p:cNvSpPr txBox="1">
            <a:spLocks noGrp="1"/>
          </p:cNvSpPr>
          <p:nvPr>
            <p:ph type="subTitle" idx="5"/>
          </p:nvPr>
        </p:nvSpPr>
        <p:spPr>
          <a:xfrm>
            <a:off x="60664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9" name="Google Shape;119;p17"/>
          <p:cNvSpPr txBox="1">
            <a:spLocks noGrp="1"/>
          </p:cNvSpPr>
          <p:nvPr>
            <p:ph type="subTitle" idx="6"/>
          </p:nvPr>
        </p:nvSpPr>
        <p:spPr>
          <a:xfrm>
            <a:off x="60664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0" name="Google Shape;120;p17"/>
          <p:cNvSpPr txBox="1">
            <a:spLocks noGrp="1"/>
          </p:cNvSpPr>
          <p:nvPr>
            <p:ph type="subTitle" idx="7"/>
          </p:nvPr>
        </p:nvSpPr>
        <p:spPr>
          <a:xfrm>
            <a:off x="6562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17"/>
          <p:cNvSpPr txBox="1">
            <a:spLocks noGrp="1"/>
          </p:cNvSpPr>
          <p:nvPr>
            <p:ph type="subTitle" idx="8"/>
          </p:nvPr>
        </p:nvSpPr>
        <p:spPr>
          <a:xfrm>
            <a:off x="6562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17"/>
          <p:cNvSpPr txBox="1">
            <a:spLocks noGrp="1"/>
          </p:cNvSpPr>
          <p:nvPr>
            <p:ph type="subTitle" idx="9"/>
          </p:nvPr>
        </p:nvSpPr>
        <p:spPr>
          <a:xfrm>
            <a:off x="33613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17"/>
          <p:cNvSpPr txBox="1">
            <a:spLocks noGrp="1"/>
          </p:cNvSpPr>
          <p:nvPr>
            <p:ph type="subTitle" idx="13"/>
          </p:nvPr>
        </p:nvSpPr>
        <p:spPr>
          <a:xfrm>
            <a:off x="33613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17"/>
          <p:cNvSpPr txBox="1">
            <a:spLocks noGrp="1"/>
          </p:cNvSpPr>
          <p:nvPr>
            <p:ph type="subTitle" idx="14"/>
          </p:nvPr>
        </p:nvSpPr>
        <p:spPr>
          <a:xfrm>
            <a:off x="60664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17"/>
          <p:cNvSpPr txBox="1">
            <a:spLocks noGrp="1"/>
          </p:cNvSpPr>
          <p:nvPr>
            <p:ph type="subTitle" idx="15"/>
          </p:nvPr>
        </p:nvSpPr>
        <p:spPr>
          <a:xfrm>
            <a:off x="60664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6" name="Google Shape;126;p17"/>
          <p:cNvSpPr txBox="1">
            <a:spLocks noGrp="1"/>
          </p:cNvSpPr>
          <p:nvPr>
            <p:ph type="title" idx="16" hasCustomPrompt="1"/>
          </p:nvPr>
        </p:nvSpPr>
        <p:spPr>
          <a:xfrm>
            <a:off x="1532300" y="124277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7"/>
          <p:cNvSpPr txBox="1">
            <a:spLocks noGrp="1"/>
          </p:cNvSpPr>
          <p:nvPr>
            <p:ph type="title" idx="17" hasCustomPrompt="1"/>
          </p:nvPr>
        </p:nvSpPr>
        <p:spPr>
          <a:xfrm>
            <a:off x="15323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 name="Google Shape;128;p17"/>
          <p:cNvSpPr txBox="1">
            <a:spLocks noGrp="1"/>
          </p:cNvSpPr>
          <p:nvPr>
            <p:ph type="title" idx="18" hasCustomPrompt="1"/>
          </p:nvPr>
        </p:nvSpPr>
        <p:spPr>
          <a:xfrm>
            <a:off x="4237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9" name="Google Shape;129;p17"/>
          <p:cNvSpPr txBox="1">
            <a:spLocks noGrp="1"/>
          </p:cNvSpPr>
          <p:nvPr>
            <p:ph type="title" idx="19" hasCustomPrompt="1"/>
          </p:nvPr>
        </p:nvSpPr>
        <p:spPr>
          <a:xfrm>
            <a:off x="42375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0" name="Google Shape;130;p17"/>
          <p:cNvSpPr txBox="1">
            <a:spLocks noGrp="1"/>
          </p:cNvSpPr>
          <p:nvPr>
            <p:ph type="title" idx="20" hasCustomPrompt="1"/>
          </p:nvPr>
        </p:nvSpPr>
        <p:spPr>
          <a:xfrm>
            <a:off x="6942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1" name="Google Shape;131;p17"/>
          <p:cNvSpPr txBox="1">
            <a:spLocks noGrp="1"/>
          </p:cNvSpPr>
          <p:nvPr>
            <p:ph type="title" idx="21" hasCustomPrompt="1"/>
          </p:nvPr>
        </p:nvSpPr>
        <p:spPr>
          <a:xfrm>
            <a:off x="6942300" y="3084425"/>
            <a:ext cx="6693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0" r:id="rId7"/>
    <p:sldLayoutId id="2147483661" r:id="rId8"/>
    <p:sldLayoutId id="2147483663" r:id="rId9"/>
    <p:sldLayoutId id="2147483668" r:id="rId10"/>
    <p:sldLayoutId id="2147483673" r:id="rId11"/>
    <p:sldLayoutId id="2147483675" r:id="rId12"/>
    <p:sldLayoutId id="2147483677" r:id="rId13"/>
    <p:sldLayoutId id="2147483678" r:id="rId14"/>
    <p:sldLayoutId id="2147483680" r:id="rId15"/>
    <p:sldLayoutId id="214748368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hyperlink" Target="https://axios-http.com/docs/intro" TargetMode="External"/><Relationship Id="rId13" Type="http://schemas.openxmlformats.org/officeDocument/2006/relationships/hyperlink" Target="https://stackoverflow.com/" TargetMode="External"/><Relationship Id="rId3" Type="http://schemas.openxmlformats.org/officeDocument/2006/relationships/hyperlink" Target="https://react.dev/" TargetMode="External"/><Relationship Id="rId7" Type="http://schemas.openxmlformats.org/officeDocument/2006/relationships/hyperlink" Target="https://www.npmjs.com/" TargetMode="External"/><Relationship Id="rId12" Type="http://schemas.openxmlformats.org/officeDocument/2006/relationships/hyperlink" Target="https://react-chartjs-2.js.org/"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s://expressjs.com/" TargetMode="External"/><Relationship Id="rId11" Type="http://schemas.openxmlformats.org/officeDocument/2006/relationships/hyperlink" Target="https://www.chartjs.org/" TargetMode="External"/><Relationship Id="rId5" Type="http://schemas.openxmlformats.org/officeDocument/2006/relationships/hyperlink" Target="https://www.mysql.com/" TargetMode="External"/><Relationship Id="rId10" Type="http://schemas.openxmlformats.org/officeDocument/2006/relationships/hyperlink" Target="https://www.npmjs.com/package/react-countup" TargetMode="External"/><Relationship Id="rId4" Type="http://schemas.openxmlformats.org/officeDocument/2006/relationships/hyperlink" Target="https://nodejs.org/en" TargetMode="External"/><Relationship Id="rId9" Type="http://schemas.openxmlformats.org/officeDocument/2006/relationships/hyperlink" Target="https://reactrouter.com/en/mai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1">
          <a:extLst>
            <a:ext uri="{FF2B5EF4-FFF2-40B4-BE49-F238E27FC236}">
              <a16:creationId xmlns:a16="http://schemas.microsoft.com/office/drawing/2014/main" id="{0542FDC5-D040-16FD-78D0-BE25E011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875215-FF5F-58D2-42B0-DBA6311FCBD3}"/>
              </a:ext>
            </a:extLst>
          </p:cNvPr>
          <p:cNvSpPr>
            <a:spLocks noGrp="1"/>
          </p:cNvSpPr>
          <p:nvPr>
            <p:ph type="title"/>
          </p:nvPr>
        </p:nvSpPr>
        <p:spPr>
          <a:xfrm>
            <a:off x="4078375" y="1169350"/>
            <a:ext cx="4634700" cy="2434910"/>
          </a:xfrm>
        </p:spPr>
        <p:txBody>
          <a:bodyPr/>
          <a:lstStyle/>
          <a:p>
            <a:r>
              <a:rPr lang="en-IN" sz="2400" dirty="0"/>
              <a:t>UDHNA CITIZEN COMMERCE COLLEGE &amp; S.P.B. COLLEGE OF BUSINESS ADMINISTRATION  OF SMT. DIWALIBEN  HARJIBHAI GONDLIA COLLEGE OF BCA </a:t>
            </a:r>
            <a:br>
              <a:rPr lang="en-IN" sz="2400" dirty="0"/>
            </a:br>
            <a:r>
              <a:rPr lang="en-IN" sz="2400" dirty="0"/>
              <a:t>&amp; IT </a:t>
            </a:r>
          </a:p>
        </p:txBody>
      </p:sp>
      <p:sp>
        <p:nvSpPr>
          <p:cNvPr id="5" name="Subtitle 4">
            <a:extLst>
              <a:ext uri="{FF2B5EF4-FFF2-40B4-BE49-F238E27FC236}">
                <a16:creationId xmlns:a16="http://schemas.microsoft.com/office/drawing/2014/main" id="{A0A50B6D-CE9D-04E3-229E-19FFBDD29F1F}"/>
              </a:ext>
            </a:extLst>
          </p:cNvPr>
          <p:cNvSpPr>
            <a:spLocks noGrp="1"/>
          </p:cNvSpPr>
          <p:nvPr>
            <p:ph type="subTitle" idx="1"/>
          </p:nvPr>
        </p:nvSpPr>
        <p:spPr>
          <a:xfrm>
            <a:off x="3979314" y="3619500"/>
            <a:ext cx="4288385" cy="634200"/>
          </a:xfrm>
        </p:spPr>
        <p:txBody>
          <a:bodyPr/>
          <a:lstStyle/>
          <a:p>
            <a:r>
              <a:rPr lang="en-IN" dirty="0"/>
              <a:t>BACHELOR  OF COMPUTER APPLICATION </a:t>
            </a:r>
          </a:p>
        </p:txBody>
      </p:sp>
      <p:pic>
        <p:nvPicPr>
          <p:cNvPr id="7" name="Picture 6">
            <a:extLst>
              <a:ext uri="{FF2B5EF4-FFF2-40B4-BE49-F238E27FC236}">
                <a16:creationId xmlns:a16="http://schemas.microsoft.com/office/drawing/2014/main" id="{F0876B60-613F-9213-0298-111204393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05" y="868680"/>
            <a:ext cx="3406140" cy="3406140"/>
          </a:xfrm>
          <a:prstGeom prst="rect">
            <a:avLst/>
          </a:prstGeom>
        </p:spPr>
      </p:pic>
    </p:spTree>
    <p:extLst>
      <p:ext uri="{BB962C8B-B14F-4D97-AF65-F5344CB8AC3E}">
        <p14:creationId xmlns:p14="http://schemas.microsoft.com/office/powerpoint/2010/main" val="290930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2">
          <a:extLst>
            <a:ext uri="{FF2B5EF4-FFF2-40B4-BE49-F238E27FC236}">
              <a16:creationId xmlns:a16="http://schemas.microsoft.com/office/drawing/2014/main" id="{470424F0-0E35-2119-FAC7-99631FD57C26}"/>
            </a:ext>
          </a:extLst>
        </p:cNvPr>
        <p:cNvGrpSpPr/>
        <p:nvPr/>
      </p:nvGrpSpPr>
      <p:grpSpPr>
        <a:xfrm>
          <a:off x="0" y="0"/>
          <a:ext cx="0" cy="0"/>
          <a:chOff x="0" y="0"/>
          <a:chExt cx="0" cy="0"/>
        </a:xfrm>
      </p:grpSpPr>
      <p:sp>
        <p:nvSpPr>
          <p:cNvPr id="1063" name="Google Shape;1063;p49">
            <a:extLst>
              <a:ext uri="{FF2B5EF4-FFF2-40B4-BE49-F238E27FC236}">
                <a16:creationId xmlns:a16="http://schemas.microsoft.com/office/drawing/2014/main" id="{46ECDCEA-9865-BD18-548F-64143D19BBCF}"/>
              </a:ext>
            </a:extLst>
          </p:cNvPr>
          <p:cNvSpPr txBox="1">
            <a:spLocks noGrp="1"/>
          </p:cNvSpPr>
          <p:nvPr>
            <p:ph type="title"/>
          </p:nvPr>
        </p:nvSpPr>
        <p:spPr>
          <a:xfrm>
            <a:off x="104348" y="0"/>
            <a:ext cx="4970573" cy="86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t>2.2 Hardware / Software configuration</a:t>
            </a:r>
            <a:endParaRPr sz="2000" dirty="0"/>
          </a:p>
        </p:txBody>
      </p:sp>
      <p:sp>
        <p:nvSpPr>
          <p:cNvPr id="4" name="TextBox 3">
            <a:extLst>
              <a:ext uri="{FF2B5EF4-FFF2-40B4-BE49-F238E27FC236}">
                <a16:creationId xmlns:a16="http://schemas.microsoft.com/office/drawing/2014/main" id="{2DCB0D1D-ABC1-B1B4-A663-8ECAF4CD3AF2}"/>
              </a:ext>
            </a:extLst>
          </p:cNvPr>
          <p:cNvSpPr txBox="1"/>
          <p:nvPr/>
        </p:nvSpPr>
        <p:spPr>
          <a:xfrm>
            <a:off x="-284922" y="799808"/>
            <a:ext cx="4463106" cy="344069"/>
          </a:xfrm>
          <a:prstGeom prst="rect">
            <a:avLst/>
          </a:prstGeom>
          <a:noFill/>
        </p:spPr>
        <p:txBody>
          <a:bodyPr wrap="square" rtlCol="0">
            <a:spAutoFit/>
          </a:bodyPr>
          <a:lstStyle/>
          <a:p>
            <a:pPr marL="457200" algn="just">
              <a:lnSpc>
                <a:spcPct val="107000"/>
              </a:lnSpc>
              <a:spcAft>
                <a:spcPts val="800"/>
              </a:spcAft>
            </a:pPr>
            <a:r>
              <a:rPr lang="en-US" sz="1600" b="1" kern="100" dirty="0">
                <a:solidFill>
                  <a:srgbClr val="1D4ED8"/>
                </a:solidFill>
                <a:latin typeface="Realway"/>
                <a:ea typeface="Calibri" panose="020F0502020204030204" pitchFamily="34" charset="0"/>
                <a:cs typeface="Mangal" panose="02040503050203030202" pitchFamily="18" charset="0"/>
              </a:rPr>
              <a:t>2</a:t>
            </a:r>
            <a:r>
              <a:rPr lang="en-US" sz="1600" b="1" kern="100" dirty="0">
                <a:solidFill>
                  <a:srgbClr val="1D4ED8"/>
                </a:solidFill>
                <a:effectLst/>
                <a:latin typeface="Realway"/>
                <a:ea typeface="Calibri" panose="020F0502020204030204" pitchFamily="34" charset="0"/>
                <a:cs typeface="Mangal" panose="02040503050203030202" pitchFamily="18" charset="0"/>
              </a:rPr>
              <a:t>.2.1 Hardware configuration (Sever side):</a:t>
            </a:r>
            <a:endParaRPr lang="en-IN" sz="1600" kern="100" dirty="0">
              <a:solidFill>
                <a:srgbClr val="1D4ED8"/>
              </a:solidFill>
              <a:effectLst/>
              <a:latin typeface="Realway"/>
              <a:ea typeface="Calibri" panose="020F0502020204030204" pitchFamily="34" charset="0"/>
              <a:cs typeface="Mangal" panose="02040503050203030202" pitchFamily="18" charset="0"/>
            </a:endParaRPr>
          </a:p>
        </p:txBody>
      </p:sp>
      <p:sp>
        <p:nvSpPr>
          <p:cNvPr id="2" name="TextBox 1">
            <a:extLst>
              <a:ext uri="{FF2B5EF4-FFF2-40B4-BE49-F238E27FC236}">
                <a16:creationId xmlns:a16="http://schemas.microsoft.com/office/drawing/2014/main" id="{0D40BEC1-6A1F-0313-6E9B-A9A1B3E6F3C3}"/>
              </a:ext>
            </a:extLst>
          </p:cNvPr>
          <p:cNvSpPr txBox="1"/>
          <p:nvPr/>
        </p:nvSpPr>
        <p:spPr>
          <a:xfrm>
            <a:off x="180560" y="1377431"/>
            <a:ext cx="4818149" cy="2966261"/>
          </a:xfrm>
          <a:prstGeom prst="rect">
            <a:avLst/>
          </a:prstGeom>
          <a:noFill/>
        </p:spPr>
        <p:txBody>
          <a:bodyPr wrap="square" rtlCol="0">
            <a:spAutoFit/>
          </a:bodyPr>
          <a:lstStyle/>
          <a:p>
            <a:pPr marL="342900" lvl="0" indent="-342900">
              <a:lnSpc>
                <a:spcPct val="15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Processor:</a:t>
            </a:r>
            <a:r>
              <a:rPr lang="en-IN" kern="100" dirty="0">
                <a:effectLst/>
                <a:latin typeface="Realway"/>
                <a:ea typeface="Calibri" panose="020F0502020204030204" pitchFamily="34" charset="0"/>
                <a:cs typeface="Mangal" panose="02040503050203030202" pitchFamily="18" charset="0"/>
              </a:rPr>
              <a:t> Intel Xeon or equivalent multicore processor</a:t>
            </a:r>
          </a:p>
          <a:p>
            <a:pPr marL="342900" lvl="0" indent="-342900">
              <a:lnSpc>
                <a:spcPct val="15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RAM:</a:t>
            </a:r>
            <a:r>
              <a:rPr lang="en-IN" kern="100" dirty="0">
                <a:effectLst/>
                <a:latin typeface="Realway"/>
                <a:ea typeface="Calibri" panose="020F0502020204030204" pitchFamily="34" charset="0"/>
                <a:cs typeface="Mangal" panose="02040503050203030202" pitchFamily="18" charset="0"/>
              </a:rPr>
              <a:t> Minimum 8 GB (16 GB or more recommended for better performance)</a:t>
            </a:r>
          </a:p>
          <a:p>
            <a:pPr marL="342900" lvl="0" indent="-342900">
              <a:lnSpc>
                <a:spcPct val="15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Storage:</a:t>
            </a:r>
            <a:r>
              <a:rPr lang="en-IN" kern="100" dirty="0">
                <a:effectLst/>
                <a:latin typeface="Realway"/>
                <a:ea typeface="Calibri" panose="020F0502020204030204" pitchFamily="34" charset="0"/>
                <a:cs typeface="Mangal" panose="02040503050203030202" pitchFamily="18" charset="0"/>
              </a:rPr>
              <a:t> Minimum 500 GB HDD or SSD (SSD recommended for faster data access)</a:t>
            </a:r>
          </a:p>
          <a:p>
            <a:pPr marL="342900" lvl="0" indent="-342900">
              <a:lnSpc>
                <a:spcPct val="15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Operating System:</a:t>
            </a:r>
            <a:r>
              <a:rPr lang="en-IN" kern="100" dirty="0">
                <a:effectLst/>
                <a:latin typeface="Realway"/>
                <a:ea typeface="Calibri" panose="020F0502020204030204" pitchFamily="34" charset="0"/>
                <a:cs typeface="Mangal" panose="02040503050203030202" pitchFamily="18" charset="0"/>
              </a:rPr>
              <a:t> Linux (e.g., Ubuntu Server, CentOS) or Windows Server</a:t>
            </a:r>
          </a:p>
          <a:p>
            <a:pPr marL="342900" lvl="0" indent="-342900">
              <a:lnSpc>
                <a:spcPct val="150000"/>
              </a:lnSpc>
              <a:spcAft>
                <a:spcPts val="800"/>
              </a:spcAft>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Database Management System:</a:t>
            </a:r>
            <a:r>
              <a:rPr lang="en-IN" kern="100" dirty="0">
                <a:effectLst/>
                <a:latin typeface="Realway"/>
                <a:ea typeface="Calibri" panose="020F0502020204030204" pitchFamily="34" charset="0"/>
                <a:cs typeface="Mangal" panose="02040503050203030202" pitchFamily="18" charset="0"/>
              </a:rPr>
              <a:t> MySQL, PostgreSQL, or Oracle Database</a:t>
            </a:r>
          </a:p>
        </p:txBody>
      </p:sp>
      <p:pic>
        <p:nvPicPr>
          <p:cNvPr id="5" name="Graphic 4">
            <a:extLst>
              <a:ext uri="{FF2B5EF4-FFF2-40B4-BE49-F238E27FC236}">
                <a16:creationId xmlns:a16="http://schemas.microsoft.com/office/drawing/2014/main" id="{9C5FB154-F346-0FF7-5F53-5042271BC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4921" y="671240"/>
            <a:ext cx="3989723" cy="3989723"/>
          </a:xfrm>
          <a:prstGeom prst="rect">
            <a:avLst/>
          </a:prstGeom>
        </p:spPr>
      </p:pic>
    </p:spTree>
    <p:extLst>
      <p:ext uri="{BB962C8B-B14F-4D97-AF65-F5344CB8AC3E}">
        <p14:creationId xmlns:p14="http://schemas.microsoft.com/office/powerpoint/2010/main" val="355613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2">
          <a:extLst>
            <a:ext uri="{FF2B5EF4-FFF2-40B4-BE49-F238E27FC236}">
              <a16:creationId xmlns:a16="http://schemas.microsoft.com/office/drawing/2014/main" id="{660D6F5B-C4AF-37BE-A072-A11A06E254CE}"/>
            </a:ext>
          </a:extLst>
        </p:cNvPr>
        <p:cNvGrpSpPr/>
        <p:nvPr/>
      </p:nvGrpSpPr>
      <p:grpSpPr>
        <a:xfrm>
          <a:off x="0" y="0"/>
          <a:ext cx="0" cy="0"/>
          <a:chOff x="0" y="0"/>
          <a:chExt cx="0" cy="0"/>
        </a:xfrm>
      </p:grpSpPr>
      <p:sp>
        <p:nvSpPr>
          <p:cNvPr id="1063" name="Google Shape;1063;p49">
            <a:extLst>
              <a:ext uri="{FF2B5EF4-FFF2-40B4-BE49-F238E27FC236}">
                <a16:creationId xmlns:a16="http://schemas.microsoft.com/office/drawing/2014/main" id="{5AADABA1-F838-612F-33F7-E5EB4A8C8B5A}"/>
              </a:ext>
            </a:extLst>
          </p:cNvPr>
          <p:cNvSpPr txBox="1">
            <a:spLocks noGrp="1"/>
          </p:cNvSpPr>
          <p:nvPr>
            <p:ph type="title"/>
          </p:nvPr>
        </p:nvSpPr>
        <p:spPr>
          <a:xfrm>
            <a:off x="104348" y="0"/>
            <a:ext cx="4970573" cy="86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t>2.2 Hardware / Software configuration</a:t>
            </a:r>
            <a:endParaRPr sz="2000" dirty="0"/>
          </a:p>
        </p:txBody>
      </p:sp>
      <p:sp>
        <p:nvSpPr>
          <p:cNvPr id="4" name="TextBox 3">
            <a:extLst>
              <a:ext uri="{FF2B5EF4-FFF2-40B4-BE49-F238E27FC236}">
                <a16:creationId xmlns:a16="http://schemas.microsoft.com/office/drawing/2014/main" id="{FF9946D5-6104-C5B4-D9C4-160DDC43D359}"/>
              </a:ext>
            </a:extLst>
          </p:cNvPr>
          <p:cNvSpPr txBox="1"/>
          <p:nvPr/>
        </p:nvSpPr>
        <p:spPr>
          <a:xfrm>
            <a:off x="-212035" y="863700"/>
            <a:ext cx="4572000" cy="342786"/>
          </a:xfrm>
          <a:prstGeom prst="rect">
            <a:avLst/>
          </a:prstGeom>
          <a:noFill/>
        </p:spPr>
        <p:txBody>
          <a:bodyPr wrap="square" rtlCol="0">
            <a:spAutoFit/>
          </a:bodyPr>
          <a:lstStyle/>
          <a:p>
            <a:pPr marL="457200" algn="just">
              <a:lnSpc>
                <a:spcPct val="107000"/>
              </a:lnSpc>
              <a:spcAft>
                <a:spcPts val="800"/>
              </a:spcAft>
            </a:pPr>
            <a:r>
              <a:rPr lang="en-US" sz="1600" b="1" kern="100" dirty="0">
                <a:solidFill>
                  <a:srgbClr val="1D4ED8"/>
                </a:solidFill>
                <a:latin typeface="Realway"/>
                <a:ea typeface="Calibri" panose="020F0502020204030204" pitchFamily="34" charset="0"/>
                <a:cs typeface="Mangal" panose="02040503050203030202" pitchFamily="18" charset="0"/>
              </a:rPr>
              <a:t>2</a:t>
            </a:r>
            <a:r>
              <a:rPr lang="en-US" sz="1600" b="1" kern="100" dirty="0">
                <a:solidFill>
                  <a:srgbClr val="1D4ED8"/>
                </a:solidFill>
                <a:effectLst/>
                <a:latin typeface="Realway"/>
                <a:ea typeface="Calibri" panose="020F0502020204030204" pitchFamily="34" charset="0"/>
                <a:cs typeface="Mangal" panose="02040503050203030202" pitchFamily="18" charset="0"/>
              </a:rPr>
              <a:t>.2.2 Hardware configuration (</a:t>
            </a:r>
            <a:r>
              <a:rPr lang="en-US" sz="1600" b="1" kern="100" dirty="0">
                <a:solidFill>
                  <a:srgbClr val="1D4ED8"/>
                </a:solidFill>
                <a:latin typeface="Realway"/>
                <a:ea typeface="Calibri" panose="020F0502020204030204" pitchFamily="34" charset="0"/>
                <a:cs typeface="Mangal" panose="02040503050203030202" pitchFamily="18" charset="0"/>
              </a:rPr>
              <a:t>Client</a:t>
            </a:r>
            <a:r>
              <a:rPr lang="en-US" sz="1600" b="1" kern="100" dirty="0">
                <a:solidFill>
                  <a:srgbClr val="1D4ED8"/>
                </a:solidFill>
                <a:effectLst/>
                <a:latin typeface="Realway"/>
                <a:ea typeface="Calibri" panose="020F0502020204030204" pitchFamily="34" charset="0"/>
                <a:cs typeface="Mangal" panose="02040503050203030202" pitchFamily="18" charset="0"/>
              </a:rPr>
              <a:t> side):</a:t>
            </a:r>
            <a:endParaRPr lang="en-IN" sz="1600" kern="100" dirty="0">
              <a:solidFill>
                <a:srgbClr val="1D4ED8"/>
              </a:solidFill>
              <a:effectLst/>
              <a:latin typeface="Realway"/>
              <a:ea typeface="Calibri" panose="020F0502020204030204" pitchFamily="34" charset="0"/>
              <a:cs typeface="Mangal" panose="02040503050203030202" pitchFamily="18" charset="0"/>
            </a:endParaRPr>
          </a:p>
        </p:txBody>
      </p:sp>
      <p:sp>
        <p:nvSpPr>
          <p:cNvPr id="2" name="TextBox 1">
            <a:extLst>
              <a:ext uri="{FF2B5EF4-FFF2-40B4-BE49-F238E27FC236}">
                <a16:creationId xmlns:a16="http://schemas.microsoft.com/office/drawing/2014/main" id="{C4E8C6FF-F78A-187E-5F93-27AE69F28935}"/>
              </a:ext>
            </a:extLst>
          </p:cNvPr>
          <p:cNvSpPr txBox="1"/>
          <p:nvPr/>
        </p:nvSpPr>
        <p:spPr>
          <a:xfrm>
            <a:off x="180559" y="1279751"/>
            <a:ext cx="4818149" cy="2186432"/>
          </a:xfrm>
          <a:prstGeom prst="rect">
            <a:avLst/>
          </a:prstGeom>
          <a:noFill/>
        </p:spPr>
        <p:txBody>
          <a:bodyPr wrap="square" rtlCol="0">
            <a:spAutoFit/>
          </a:bodyPr>
          <a:lstStyle/>
          <a:p>
            <a:pPr marL="342900" lvl="0" indent="-342900">
              <a:lnSpc>
                <a:spcPct val="20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Processor:</a:t>
            </a:r>
            <a:r>
              <a:rPr lang="en-IN" kern="100" dirty="0">
                <a:effectLst/>
                <a:latin typeface="Realway"/>
                <a:ea typeface="Calibri" panose="020F0502020204030204" pitchFamily="34" charset="0"/>
                <a:cs typeface="Mangal" panose="02040503050203030202" pitchFamily="18" charset="0"/>
              </a:rPr>
              <a:t> Intel Core i3 or equivalent</a:t>
            </a:r>
          </a:p>
          <a:p>
            <a:pPr marL="342900" lvl="0" indent="-342900">
              <a:lnSpc>
                <a:spcPct val="20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RAM: </a:t>
            </a:r>
            <a:r>
              <a:rPr lang="en-IN" kern="100" dirty="0">
                <a:effectLst/>
                <a:latin typeface="Realway"/>
                <a:ea typeface="Calibri" panose="020F0502020204030204" pitchFamily="34" charset="0"/>
                <a:cs typeface="Mangal" panose="02040503050203030202" pitchFamily="18" charset="0"/>
              </a:rPr>
              <a:t>Minimum 4 GB (8 GB or more recommended for better performance)</a:t>
            </a:r>
          </a:p>
          <a:p>
            <a:pPr marL="342900" lvl="0" indent="-342900">
              <a:lnSpc>
                <a:spcPct val="20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Storage: </a:t>
            </a:r>
            <a:r>
              <a:rPr lang="en-IN" kern="100" dirty="0">
                <a:effectLst/>
                <a:latin typeface="Realway"/>
                <a:ea typeface="Calibri" panose="020F0502020204030204" pitchFamily="34" charset="0"/>
                <a:cs typeface="Mangal" panose="02040503050203030202" pitchFamily="18" charset="0"/>
              </a:rPr>
              <a:t>Minimum 128 GB HDD or SSD</a:t>
            </a:r>
          </a:p>
          <a:p>
            <a:pPr marL="342900" lvl="0" indent="-342900">
              <a:lnSpc>
                <a:spcPct val="200000"/>
              </a:lnSpc>
              <a:spcAft>
                <a:spcPts val="800"/>
              </a:spcAft>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Operating System: </a:t>
            </a:r>
            <a:r>
              <a:rPr lang="en-IN" kern="100" dirty="0">
                <a:effectLst/>
                <a:latin typeface="Realway"/>
                <a:ea typeface="Calibri" panose="020F0502020204030204" pitchFamily="34" charset="0"/>
                <a:cs typeface="Mangal" panose="02040503050203030202" pitchFamily="18" charset="0"/>
              </a:rPr>
              <a:t>Windows 10 or newer, macOS, or Linux</a:t>
            </a:r>
          </a:p>
        </p:txBody>
      </p:sp>
      <p:pic>
        <p:nvPicPr>
          <p:cNvPr id="6" name="Graphic 5">
            <a:extLst>
              <a:ext uri="{FF2B5EF4-FFF2-40B4-BE49-F238E27FC236}">
                <a16:creationId xmlns:a16="http://schemas.microsoft.com/office/drawing/2014/main" id="{78F1EB34-F93A-DB22-E8E2-B63212172F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190500"/>
            <a:ext cx="4762500" cy="4762500"/>
          </a:xfrm>
          <a:prstGeom prst="rect">
            <a:avLst/>
          </a:prstGeom>
        </p:spPr>
      </p:pic>
    </p:spTree>
    <p:extLst>
      <p:ext uri="{BB962C8B-B14F-4D97-AF65-F5344CB8AC3E}">
        <p14:creationId xmlns:p14="http://schemas.microsoft.com/office/powerpoint/2010/main" val="2537813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2">
          <a:extLst>
            <a:ext uri="{FF2B5EF4-FFF2-40B4-BE49-F238E27FC236}">
              <a16:creationId xmlns:a16="http://schemas.microsoft.com/office/drawing/2014/main" id="{660D6F5B-C4AF-37BE-A072-A11A06E254CE}"/>
            </a:ext>
          </a:extLst>
        </p:cNvPr>
        <p:cNvGrpSpPr/>
        <p:nvPr/>
      </p:nvGrpSpPr>
      <p:grpSpPr>
        <a:xfrm>
          <a:off x="0" y="0"/>
          <a:ext cx="0" cy="0"/>
          <a:chOff x="0" y="0"/>
          <a:chExt cx="0" cy="0"/>
        </a:xfrm>
      </p:grpSpPr>
      <p:sp>
        <p:nvSpPr>
          <p:cNvPr id="1063" name="Google Shape;1063;p49">
            <a:extLst>
              <a:ext uri="{FF2B5EF4-FFF2-40B4-BE49-F238E27FC236}">
                <a16:creationId xmlns:a16="http://schemas.microsoft.com/office/drawing/2014/main" id="{5AADABA1-F838-612F-33F7-E5EB4A8C8B5A}"/>
              </a:ext>
            </a:extLst>
          </p:cNvPr>
          <p:cNvSpPr txBox="1">
            <a:spLocks noGrp="1"/>
          </p:cNvSpPr>
          <p:nvPr>
            <p:ph type="title"/>
          </p:nvPr>
        </p:nvSpPr>
        <p:spPr>
          <a:xfrm>
            <a:off x="104348" y="0"/>
            <a:ext cx="4970573" cy="86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t>2.2 Hardware / Software configuration</a:t>
            </a:r>
            <a:endParaRPr sz="2000" dirty="0"/>
          </a:p>
        </p:txBody>
      </p:sp>
      <p:sp>
        <p:nvSpPr>
          <p:cNvPr id="4" name="TextBox 3">
            <a:extLst>
              <a:ext uri="{FF2B5EF4-FFF2-40B4-BE49-F238E27FC236}">
                <a16:creationId xmlns:a16="http://schemas.microsoft.com/office/drawing/2014/main" id="{FF9946D5-6104-C5B4-D9C4-160DDC43D359}"/>
              </a:ext>
            </a:extLst>
          </p:cNvPr>
          <p:cNvSpPr txBox="1"/>
          <p:nvPr/>
        </p:nvSpPr>
        <p:spPr>
          <a:xfrm>
            <a:off x="-227641" y="897169"/>
            <a:ext cx="4090649" cy="344069"/>
          </a:xfrm>
          <a:prstGeom prst="rect">
            <a:avLst/>
          </a:prstGeom>
          <a:noFill/>
        </p:spPr>
        <p:txBody>
          <a:bodyPr wrap="square" rtlCol="0">
            <a:spAutoFit/>
          </a:bodyPr>
          <a:lstStyle/>
          <a:p>
            <a:pPr marL="457200" algn="just">
              <a:lnSpc>
                <a:spcPct val="107000"/>
              </a:lnSpc>
              <a:spcAft>
                <a:spcPts val="800"/>
              </a:spcAft>
            </a:pPr>
            <a:r>
              <a:rPr lang="en-US" sz="1600" b="1" kern="100" dirty="0">
                <a:solidFill>
                  <a:srgbClr val="1D4ED8"/>
                </a:solidFill>
                <a:latin typeface="Realway"/>
                <a:ea typeface="Calibri" panose="020F0502020204030204" pitchFamily="34" charset="0"/>
                <a:cs typeface="Mangal" panose="02040503050203030202" pitchFamily="18" charset="0"/>
              </a:rPr>
              <a:t>2</a:t>
            </a:r>
            <a:r>
              <a:rPr lang="en-US" sz="1600" b="1" kern="100" dirty="0">
                <a:solidFill>
                  <a:srgbClr val="1D4ED8"/>
                </a:solidFill>
                <a:effectLst/>
                <a:latin typeface="Realway"/>
                <a:ea typeface="Calibri" panose="020F0502020204030204" pitchFamily="34" charset="0"/>
                <a:cs typeface="Mangal" panose="02040503050203030202" pitchFamily="18" charset="0"/>
              </a:rPr>
              <a:t>.2.3 Software configuration:</a:t>
            </a:r>
            <a:endParaRPr lang="en-IN" sz="1600" kern="100" dirty="0">
              <a:solidFill>
                <a:srgbClr val="1D4ED8"/>
              </a:solidFill>
              <a:effectLst/>
              <a:latin typeface="Realway"/>
              <a:ea typeface="Calibri" panose="020F0502020204030204" pitchFamily="34" charset="0"/>
              <a:cs typeface="Mangal" panose="02040503050203030202" pitchFamily="18" charset="0"/>
            </a:endParaRPr>
          </a:p>
        </p:txBody>
      </p:sp>
      <p:sp>
        <p:nvSpPr>
          <p:cNvPr id="3" name="TextBox 2">
            <a:extLst>
              <a:ext uri="{FF2B5EF4-FFF2-40B4-BE49-F238E27FC236}">
                <a16:creationId xmlns:a16="http://schemas.microsoft.com/office/drawing/2014/main" id="{AFB30921-B753-D42A-583D-29AF1663FECC}"/>
              </a:ext>
            </a:extLst>
          </p:cNvPr>
          <p:cNvSpPr txBox="1"/>
          <p:nvPr/>
        </p:nvSpPr>
        <p:spPr>
          <a:xfrm>
            <a:off x="256064" y="1241238"/>
            <a:ext cx="5312890" cy="2564805"/>
          </a:xfrm>
          <a:prstGeom prst="rect">
            <a:avLst/>
          </a:prstGeom>
          <a:noFill/>
        </p:spPr>
        <p:txBody>
          <a:bodyPr wrap="square" rtlCol="0">
            <a:spAutoFit/>
          </a:bodyPr>
          <a:lstStyle/>
          <a:p>
            <a:pPr marL="342900" lvl="1" indent="-342900">
              <a:lnSpc>
                <a:spcPct val="20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Web Server: </a:t>
            </a:r>
            <a:r>
              <a:rPr lang="en-IN" kern="100" dirty="0">
                <a:effectLst/>
                <a:latin typeface="Realway"/>
                <a:ea typeface="Calibri" panose="020F0502020204030204" pitchFamily="34" charset="0"/>
                <a:cs typeface="Mangal" panose="02040503050203030202" pitchFamily="18" charset="0"/>
              </a:rPr>
              <a:t>Apache HTTP Server or Nginx</a:t>
            </a:r>
          </a:p>
          <a:p>
            <a:pPr marL="342900" lvl="1" indent="-342900">
              <a:lnSpc>
                <a:spcPct val="20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Programming Languages</a:t>
            </a:r>
            <a:r>
              <a:rPr lang="en-IN" kern="100" dirty="0">
                <a:effectLst/>
                <a:latin typeface="Realway"/>
                <a:ea typeface="Calibri" panose="020F0502020204030204" pitchFamily="34" charset="0"/>
                <a:cs typeface="Mangal" panose="02040503050203030202" pitchFamily="18" charset="0"/>
              </a:rPr>
              <a:t>: PHP, Python, JavaScript</a:t>
            </a:r>
          </a:p>
          <a:p>
            <a:pPr marL="342900" lvl="1" indent="-342900">
              <a:lnSpc>
                <a:spcPct val="20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Frameworks</a:t>
            </a:r>
            <a:r>
              <a:rPr lang="en-IN" kern="100" dirty="0">
                <a:effectLst/>
                <a:latin typeface="Realway"/>
                <a:ea typeface="Calibri" panose="020F0502020204030204" pitchFamily="34" charset="0"/>
                <a:cs typeface="Mangal" panose="02040503050203030202" pitchFamily="18" charset="0"/>
              </a:rPr>
              <a:t>: Laravel (for PHP), Django (for Python)</a:t>
            </a:r>
          </a:p>
          <a:p>
            <a:pPr marL="342900" lvl="1" indent="-342900">
              <a:lnSpc>
                <a:spcPct val="200000"/>
              </a:lnSpc>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Database Management System</a:t>
            </a:r>
            <a:r>
              <a:rPr lang="en-IN" kern="100" dirty="0">
                <a:effectLst/>
                <a:latin typeface="Realway"/>
                <a:ea typeface="Calibri" panose="020F0502020204030204" pitchFamily="34" charset="0"/>
                <a:cs typeface="Mangal" panose="02040503050203030202" pitchFamily="18" charset="0"/>
              </a:rPr>
              <a:t>: MySQL, PostgreSQL</a:t>
            </a:r>
          </a:p>
          <a:p>
            <a:pPr marL="342900" lvl="1" indent="-342900">
              <a:lnSpc>
                <a:spcPct val="200000"/>
              </a:lnSpc>
              <a:spcAft>
                <a:spcPts val="800"/>
              </a:spcAft>
              <a:buFont typeface="Times New Roman" panose="02020603050405020304" pitchFamily="18" charset="0"/>
              <a:buChar char="-"/>
            </a:pPr>
            <a:r>
              <a:rPr lang="en-IN" b="1" kern="100" dirty="0">
                <a:effectLst/>
                <a:latin typeface="Realway"/>
                <a:ea typeface="Calibri" panose="020F0502020204030204" pitchFamily="34" charset="0"/>
                <a:cs typeface="Mangal" panose="02040503050203030202" pitchFamily="18" charset="0"/>
              </a:rPr>
              <a:t>Version Control: </a:t>
            </a:r>
            <a:r>
              <a:rPr lang="en-IN" kern="100" dirty="0">
                <a:effectLst/>
                <a:latin typeface="Realway"/>
                <a:ea typeface="Calibri" panose="020F0502020204030204" pitchFamily="34" charset="0"/>
                <a:cs typeface="Mangal" panose="02040503050203030202" pitchFamily="18" charset="0"/>
              </a:rPr>
              <a:t>Git for managing source code</a:t>
            </a:r>
          </a:p>
          <a:p>
            <a:pPr lvl="1"/>
            <a:endParaRPr lang="en-IN" dirty="0"/>
          </a:p>
        </p:txBody>
      </p:sp>
      <p:pic>
        <p:nvPicPr>
          <p:cNvPr id="6" name="Graphic 5">
            <a:extLst>
              <a:ext uri="{FF2B5EF4-FFF2-40B4-BE49-F238E27FC236}">
                <a16:creationId xmlns:a16="http://schemas.microsoft.com/office/drawing/2014/main" id="{78F1EB34-F93A-DB22-E8E2-B63212172F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190500"/>
            <a:ext cx="4762500" cy="4762500"/>
          </a:xfrm>
          <a:prstGeom prst="rect">
            <a:avLst/>
          </a:prstGeom>
        </p:spPr>
      </p:pic>
    </p:spTree>
    <p:extLst>
      <p:ext uri="{BB962C8B-B14F-4D97-AF65-F5344CB8AC3E}">
        <p14:creationId xmlns:p14="http://schemas.microsoft.com/office/powerpoint/2010/main" val="463791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2">
          <a:extLst>
            <a:ext uri="{FF2B5EF4-FFF2-40B4-BE49-F238E27FC236}">
              <a16:creationId xmlns:a16="http://schemas.microsoft.com/office/drawing/2014/main" id="{2776256C-0744-1CB9-7177-A463BFE8FD33}"/>
            </a:ext>
          </a:extLst>
        </p:cNvPr>
        <p:cNvGrpSpPr/>
        <p:nvPr/>
      </p:nvGrpSpPr>
      <p:grpSpPr>
        <a:xfrm>
          <a:off x="0" y="0"/>
          <a:ext cx="0" cy="0"/>
          <a:chOff x="0" y="0"/>
          <a:chExt cx="0" cy="0"/>
        </a:xfrm>
      </p:grpSpPr>
      <p:sp>
        <p:nvSpPr>
          <p:cNvPr id="1063" name="Google Shape;1063;p49">
            <a:extLst>
              <a:ext uri="{FF2B5EF4-FFF2-40B4-BE49-F238E27FC236}">
                <a16:creationId xmlns:a16="http://schemas.microsoft.com/office/drawing/2014/main" id="{079ED298-5C6F-D4DF-30EB-C0644E3FD1C3}"/>
              </a:ext>
            </a:extLst>
          </p:cNvPr>
          <p:cNvSpPr txBox="1">
            <a:spLocks noGrp="1"/>
          </p:cNvSpPr>
          <p:nvPr>
            <p:ph type="title"/>
          </p:nvPr>
        </p:nvSpPr>
        <p:spPr>
          <a:xfrm>
            <a:off x="104348" y="0"/>
            <a:ext cx="4302000" cy="86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 2.3 Drawbacks /Limitations</a:t>
            </a:r>
            <a:endParaRPr sz="2400" dirty="0"/>
          </a:p>
        </p:txBody>
      </p:sp>
      <p:sp>
        <p:nvSpPr>
          <p:cNvPr id="1064" name="Google Shape;1064;p49">
            <a:extLst>
              <a:ext uri="{FF2B5EF4-FFF2-40B4-BE49-F238E27FC236}">
                <a16:creationId xmlns:a16="http://schemas.microsoft.com/office/drawing/2014/main" id="{4D05F1D5-FF20-8EE6-B6EB-0C23FE909E42}"/>
              </a:ext>
            </a:extLst>
          </p:cNvPr>
          <p:cNvSpPr txBox="1">
            <a:spLocks noGrp="1"/>
          </p:cNvSpPr>
          <p:nvPr>
            <p:ph type="subTitle" idx="1"/>
          </p:nvPr>
        </p:nvSpPr>
        <p:spPr>
          <a:xfrm>
            <a:off x="187799" y="552160"/>
            <a:ext cx="5191089" cy="369448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lang="en-US" dirty="0"/>
          </a:p>
          <a:p>
            <a:pPr marL="457200" lvl="0" indent="-330200" algn="l" rtl="0">
              <a:lnSpc>
                <a:spcPct val="150000"/>
              </a:lnSpc>
              <a:spcBef>
                <a:spcPts val="0"/>
              </a:spcBef>
              <a:spcAft>
                <a:spcPts val="0"/>
              </a:spcAft>
              <a:buSzPts val="1600"/>
              <a:buFont typeface="Arial" panose="020B0604020202020204" pitchFamily="34" charset="0"/>
              <a:buChar char="•"/>
            </a:pPr>
            <a:r>
              <a:rPr lang="en-IN" dirty="0">
                <a:effectLst/>
                <a:latin typeface="Realway"/>
                <a:ea typeface="Calibri" panose="020F0502020204030204" pitchFamily="34" charset="0"/>
              </a:rPr>
              <a:t>Initial Cost and Implementation Time</a:t>
            </a:r>
            <a:endParaRPr lang="en" dirty="0">
              <a:effectLst/>
              <a:latin typeface="Realway"/>
              <a:ea typeface="Calibri" panose="020F0502020204030204" pitchFamily="34" charset="0"/>
            </a:endParaRPr>
          </a:p>
          <a:p>
            <a:pPr lvl="0" indent="-330200">
              <a:lnSpc>
                <a:spcPct val="150000"/>
              </a:lnSpc>
              <a:buSzPts val="1600"/>
              <a:buFont typeface="Arial" panose="020B0604020202020204" pitchFamily="34" charset="0"/>
              <a:buChar char="•"/>
            </a:pPr>
            <a:r>
              <a:rPr lang="en-IN" dirty="0">
                <a:latin typeface="Realway"/>
                <a:ea typeface="Calibri" panose="020F0502020204030204" pitchFamily="34" charset="0"/>
              </a:rPr>
              <a:t>Complexity and Customization</a:t>
            </a:r>
            <a:endParaRPr lang="en-IN" dirty="0">
              <a:effectLst/>
              <a:latin typeface="Realway"/>
              <a:ea typeface="Calibri" panose="020F0502020204030204" pitchFamily="34" charset="0"/>
            </a:endParaRPr>
          </a:p>
          <a:p>
            <a:pPr indent="-330200">
              <a:lnSpc>
                <a:spcPct val="150000"/>
              </a:lnSpc>
              <a:buSzPts val="1600"/>
              <a:buFont typeface="Arial" panose="020B0604020202020204" pitchFamily="34" charset="0"/>
              <a:buChar char="•"/>
            </a:pPr>
            <a:r>
              <a:rPr lang="en-IN" dirty="0">
                <a:effectLst/>
                <a:latin typeface="Realway"/>
                <a:ea typeface="Calibri" panose="020F0502020204030204" pitchFamily="34" charset="0"/>
              </a:rPr>
              <a:t>Integration Challenges</a:t>
            </a:r>
            <a:endParaRPr lang="en-IN" kern="100" dirty="0">
              <a:effectLst/>
              <a:latin typeface="Realway"/>
              <a:ea typeface="Calibri" panose="020F0502020204030204" pitchFamily="34" charset="0"/>
              <a:cs typeface="Mangal" panose="02040503050203030202" pitchFamily="18" charset="0"/>
            </a:endParaRPr>
          </a:p>
          <a:p>
            <a:pPr marL="457200" lvl="0" indent="-330200" algn="l" rtl="0">
              <a:lnSpc>
                <a:spcPct val="150000"/>
              </a:lnSpc>
              <a:spcBef>
                <a:spcPts val="0"/>
              </a:spcBef>
              <a:spcAft>
                <a:spcPts val="0"/>
              </a:spcAft>
              <a:buSzPts val="1600"/>
              <a:buFont typeface="Arial" panose="020B0604020202020204" pitchFamily="34" charset="0"/>
              <a:buChar char="•"/>
            </a:pPr>
            <a:r>
              <a:rPr lang="en-IN" dirty="0">
                <a:effectLst/>
                <a:latin typeface="Realway"/>
                <a:ea typeface="Calibri" panose="020F0502020204030204" pitchFamily="34" charset="0"/>
              </a:rPr>
              <a:t>Data Security Risks</a:t>
            </a:r>
          </a:p>
          <a:p>
            <a:pPr marL="457200" lvl="0" indent="-330200" algn="l" rtl="0">
              <a:lnSpc>
                <a:spcPct val="150000"/>
              </a:lnSpc>
              <a:spcBef>
                <a:spcPts val="0"/>
              </a:spcBef>
              <a:spcAft>
                <a:spcPts val="0"/>
              </a:spcAft>
              <a:buSzPts val="1600"/>
              <a:buFont typeface="Arial" panose="020B0604020202020204" pitchFamily="34" charset="0"/>
              <a:buChar char="•"/>
            </a:pPr>
            <a:r>
              <a:rPr lang="en-IN" dirty="0">
                <a:effectLst/>
                <a:latin typeface="Realway"/>
                <a:ea typeface="Calibri" panose="020F0502020204030204" pitchFamily="34" charset="0"/>
              </a:rPr>
              <a:t>Dependence on Technology</a:t>
            </a:r>
          </a:p>
          <a:p>
            <a:pPr marL="457200" lvl="0" indent="-330200" algn="l" rtl="0">
              <a:lnSpc>
                <a:spcPct val="150000"/>
              </a:lnSpc>
              <a:spcBef>
                <a:spcPts val="0"/>
              </a:spcBef>
              <a:spcAft>
                <a:spcPts val="0"/>
              </a:spcAft>
              <a:buSzPts val="1600"/>
              <a:buFont typeface="Arial" panose="020B0604020202020204" pitchFamily="34" charset="0"/>
              <a:buChar char="•"/>
            </a:pPr>
            <a:r>
              <a:rPr lang="en-IN" dirty="0">
                <a:effectLst/>
                <a:latin typeface="Realway"/>
                <a:ea typeface="Calibri" panose="020F0502020204030204" pitchFamily="34" charset="0"/>
              </a:rPr>
              <a:t>User Resistance and Training Needs</a:t>
            </a:r>
          </a:p>
          <a:p>
            <a:pPr marL="457200" lvl="0" indent="-330200" algn="l" rtl="0">
              <a:lnSpc>
                <a:spcPct val="150000"/>
              </a:lnSpc>
              <a:spcBef>
                <a:spcPts val="0"/>
              </a:spcBef>
              <a:spcAft>
                <a:spcPts val="0"/>
              </a:spcAft>
              <a:buSzPts val="1600"/>
              <a:buFont typeface="Arial" panose="020B0604020202020204" pitchFamily="34" charset="0"/>
              <a:buChar char="•"/>
            </a:pPr>
            <a:r>
              <a:rPr lang="en-IN" dirty="0">
                <a:effectLst/>
                <a:latin typeface="Realway"/>
                <a:ea typeface="Calibri" panose="020F0502020204030204" pitchFamily="34" charset="0"/>
              </a:rPr>
              <a:t>Scalability and Flexibility</a:t>
            </a:r>
          </a:p>
          <a:p>
            <a:pPr marL="457200" lvl="0" indent="-330200" algn="l" rtl="0">
              <a:lnSpc>
                <a:spcPct val="150000"/>
              </a:lnSpc>
              <a:spcBef>
                <a:spcPts val="0"/>
              </a:spcBef>
              <a:spcAft>
                <a:spcPts val="0"/>
              </a:spcAft>
              <a:buSzPts val="1600"/>
              <a:buFont typeface="Arial" panose="020B0604020202020204" pitchFamily="34" charset="0"/>
              <a:buChar char="•"/>
            </a:pPr>
            <a:r>
              <a:rPr lang="en-IN" dirty="0">
                <a:effectLst/>
                <a:latin typeface="Realway"/>
                <a:ea typeface="Calibri" panose="020F0502020204030204" pitchFamily="34" charset="0"/>
              </a:rPr>
              <a:t>Maintenance and Upkeep</a:t>
            </a:r>
          </a:p>
          <a:p>
            <a:pPr marL="457200" lvl="0" indent="-330200" algn="l" rtl="0">
              <a:lnSpc>
                <a:spcPct val="150000"/>
              </a:lnSpc>
              <a:spcBef>
                <a:spcPts val="0"/>
              </a:spcBef>
              <a:spcAft>
                <a:spcPts val="0"/>
              </a:spcAft>
              <a:buSzPts val="1600"/>
              <a:buFont typeface="Arial" panose="020B0604020202020204" pitchFamily="34" charset="0"/>
              <a:buChar char="•"/>
            </a:pPr>
            <a:r>
              <a:rPr lang="en-IN" dirty="0">
                <a:effectLst/>
                <a:latin typeface="Realway"/>
                <a:ea typeface="Calibri" panose="020F0502020204030204" pitchFamily="34" charset="0"/>
              </a:rPr>
              <a:t>User Experience and Usability</a:t>
            </a:r>
            <a:endParaRPr dirty="0">
              <a:latin typeface="Realway"/>
            </a:endParaRPr>
          </a:p>
          <a:p>
            <a:pPr marL="0" lvl="0" indent="0" algn="l" rtl="0">
              <a:lnSpc>
                <a:spcPct val="150000"/>
              </a:lnSpc>
              <a:spcBef>
                <a:spcPts val="0"/>
              </a:spcBef>
              <a:spcAft>
                <a:spcPts val="0"/>
              </a:spcAft>
              <a:buClr>
                <a:schemeClr val="dk1"/>
              </a:buClr>
              <a:buSzPts val="1100"/>
              <a:buFont typeface="Arial"/>
              <a:buNone/>
            </a:pPr>
            <a:endParaRPr dirty="0"/>
          </a:p>
          <a:p>
            <a:pPr marL="0" lvl="0" indent="0" algn="l" rtl="0">
              <a:lnSpc>
                <a:spcPct val="150000"/>
              </a:lnSpc>
              <a:spcBef>
                <a:spcPts val="0"/>
              </a:spcBef>
              <a:spcAft>
                <a:spcPts val="0"/>
              </a:spcAft>
              <a:buNone/>
            </a:pPr>
            <a:endParaRPr dirty="0"/>
          </a:p>
        </p:txBody>
      </p:sp>
      <p:grpSp>
        <p:nvGrpSpPr>
          <p:cNvPr id="2" name="Google Shape;1334;p55">
            <a:extLst>
              <a:ext uri="{FF2B5EF4-FFF2-40B4-BE49-F238E27FC236}">
                <a16:creationId xmlns:a16="http://schemas.microsoft.com/office/drawing/2014/main" id="{CE2BB57E-0C00-3A2D-7954-D16FD5EE92D7}"/>
              </a:ext>
            </a:extLst>
          </p:cNvPr>
          <p:cNvGrpSpPr/>
          <p:nvPr/>
        </p:nvGrpSpPr>
        <p:grpSpPr>
          <a:xfrm>
            <a:off x="4682525" y="1022243"/>
            <a:ext cx="3203609" cy="3099014"/>
            <a:chOff x="524689" y="763903"/>
            <a:chExt cx="3737731" cy="3615697"/>
          </a:xfrm>
        </p:grpSpPr>
        <p:grpSp>
          <p:nvGrpSpPr>
            <p:cNvPr id="3" name="Google Shape;1335;p55">
              <a:extLst>
                <a:ext uri="{FF2B5EF4-FFF2-40B4-BE49-F238E27FC236}">
                  <a16:creationId xmlns:a16="http://schemas.microsoft.com/office/drawing/2014/main" id="{92D3D046-5786-702D-6804-3DCBE346451F}"/>
                </a:ext>
              </a:extLst>
            </p:cNvPr>
            <p:cNvGrpSpPr/>
            <p:nvPr/>
          </p:nvGrpSpPr>
          <p:grpSpPr>
            <a:xfrm>
              <a:off x="3312267" y="2949449"/>
              <a:ext cx="928765" cy="1369555"/>
              <a:chOff x="3312267" y="2949449"/>
              <a:chExt cx="928765" cy="1369555"/>
            </a:xfrm>
          </p:grpSpPr>
          <p:sp>
            <p:nvSpPr>
              <p:cNvPr id="1262" name="Google Shape;1336;p55">
                <a:extLst>
                  <a:ext uri="{FF2B5EF4-FFF2-40B4-BE49-F238E27FC236}">
                    <a16:creationId xmlns:a16="http://schemas.microsoft.com/office/drawing/2014/main" id="{214A0CD7-4800-1B12-4D97-BA081A32960B}"/>
                  </a:ext>
                </a:extLst>
              </p:cNvPr>
              <p:cNvSpPr/>
              <p:nvPr/>
            </p:nvSpPr>
            <p:spPr>
              <a:xfrm>
                <a:off x="3312267" y="2949449"/>
                <a:ext cx="928765" cy="1369555"/>
              </a:xfrm>
              <a:custGeom>
                <a:avLst/>
                <a:gdLst/>
                <a:ahLst/>
                <a:cxnLst/>
                <a:rect l="l" t="t" r="r" b="b"/>
                <a:pathLst>
                  <a:path w="46334" h="68324" extrusionOk="0">
                    <a:moveTo>
                      <a:pt x="28037" y="1"/>
                    </a:moveTo>
                    <a:cubicBezTo>
                      <a:pt x="27074" y="1"/>
                      <a:pt x="26101" y="230"/>
                      <a:pt x="25251" y="675"/>
                    </a:cubicBezTo>
                    <a:cubicBezTo>
                      <a:pt x="23117" y="1842"/>
                      <a:pt x="21749" y="4110"/>
                      <a:pt x="21082" y="6479"/>
                    </a:cubicBezTo>
                    <a:cubicBezTo>
                      <a:pt x="20448" y="8880"/>
                      <a:pt x="20415" y="11382"/>
                      <a:pt x="20348" y="13851"/>
                    </a:cubicBezTo>
                    <a:cubicBezTo>
                      <a:pt x="20248" y="16319"/>
                      <a:pt x="20114" y="18821"/>
                      <a:pt x="19247" y="21123"/>
                    </a:cubicBezTo>
                    <a:cubicBezTo>
                      <a:pt x="19014" y="21790"/>
                      <a:pt x="18580" y="22524"/>
                      <a:pt x="17880" y="22624"/>
                    </a:cubicBezTo>
                    <a:cubicBezTo>
                      <a:pt x="17825" y="22631"/>
                      <a:pt x="17771" y="22635"/>
                      <a:pt x="17718" y="22635"/>
                    </a:cubicBezTo>
                    <a:cubicBezTo>
                      <a:pt x="17082" y="22635"/>
                      <a:pt x="16519" y="22107"/>
                      <a:pt x="16212" y="21523"/>
                    </a:cubicBezTo>
                    <a:cubicBezTo>
                      <a:pt x="15878" y="20922"/>
                      <a:pt x="15678" y="20222"/>
                      <a:pt x="15278" y="19622"/>
                    </a:cubicBezTo>
                    <a:cubicBezTo>
                      <a:pt x="14749" y="18917"/>
                      <a:pt x="13877" y="18585"/>
                      <a:pt x="12985" y="18585"/>
                    </a:cubicBezTo>
                    <a:cubicBezTo>
                      <a:pt x="12187" y="18585"/>
                      <a:pt x="11373" y="18851"/>
                      <a:pt x="10774" y="19355"/>
                    </a:cubicBezTo>
                    <a:cubicBezTo>
                      <a:pt x="9507" y="20455"/>
                      <a:pt x="9073" y="22323"/>
                      <a:pt x="9273" y="24025"/>
                    </a:cubicBezTo>
                    <a:cubicBezTo>
                      <a:pt x="9474" y="25693"/>
                      <a:pt x="10207" y="27260"/>
                      <a:pt x="10941" y="28828"/>
                    </a:cubicBezTo>
                    <a:lnTo>
                      <a:pt x="15044" y="37434"/>
                    </a:lnTo>
                    <a:cubicBezTo>
                      <a:pt x="15778" y="38969"/>
                      <a:pt x="16479" y="40870"/>
                      <a:pt x="15478" y="42238"/>
                    </a:cubicBezTo>
                    <a:cubicBezTo>
                      <a:pt x="14813" y="43144"/>
                      <a:pt x="13630" y="43448"/>
                      <a:pt x="12495" y="43448"/>
                    </a:cubicBezTo>
                    <a:cubicBezTo>
                      <a:pt x="12377" y="43448"/>
                      <a:pt x="12259" y="43445"/>
                      <a:pt x="12142" y="43439"/>
                    </a:cubicBezTo>
                    <a:cubicBezTo>
                      <a:pt x="10241" y="43372"/>
                      <a:pt x="8439" y="42738"/>
                      <a:pt x="6872" y="41671"/>
                    </a:cubicBezTo>
                    <a:cubicBezTo>
                      <a:pt x="5704" y="40870"/>
                      <a:pt x="4570" y="39736"/>
                      <a:pt x="3169" y="39736"/>
                    </a:cubicBezTo>
                    <a:cubicBezTo>
                      <a:pt x="1468" y="39736"/>
                      <a:pt x="200" y="41470"/>
                      <a:pt x="100" y="43205"/>
                    </a:cubicBezTo>
                    <a:cubicBezTo>
                      <a:pt x="0" y="44906"/>
                      <a:pt x="934" y="46441"/>
                      <a:pt x="1601" y="48042"/>
                    </a:cubicBezTo>
                    <a:cubicBezTo>
                      <a:pt x="5637" y="57482"/>
                      <a:pt x="12276" y="66488"/>
                      <a:pt x="22850" y="68323"/>
                    </a:cubicBezTo>
                    <a:lnTo>
                      <a:pt x="22983" y="68323"/>
                    </a:lnTo>
                    <a:cubicBezTo>
                      <a:pt x="28721" y="67823"/>
                      <a:pt x="32924" y="65721"/>
                      <a:pt x="37060" y="61718"/>
                    </a:cubicBezTo>
                    <a:cubicBezTo>
                      <a:pt x="41163" y="57715"/>
                      <a:pt x="44032" y="52478"/>
                      <a:pt x="45566" y="46908"/>
                    </a:cubicBezTo>
                    <a:cubicBezTo>
                      <a:pt x="46000" y="45307"/>
                      <a:pt x="46333" y="43639"/>
                      <a:pt x="46133" y="41971"/>
                    </a:cubicBezTo>
                    <a:cubicBezTo>
                      <a:pt x="45900" y="40336"/>
                      <a:pt x="45032" y="38702"/>
                      <a:pt x="43565" y="37901"/>
                    </a:cubicBezTo>
                    <a:cubicBezTo>
                      <a:pt x="42934" y="37557"/>
                      <a:pt x="42254" y="37405"/>
                      <a:pt x="41563" y="37405"/>
                    </a:cubicBezTo>
                    <a:cubicBezTo>
                      <a:pt x="39843" y="37405"/>
                      <a:pt x="38055" y="38351"/>
                      <a:pt x="36793" y="39636"/>
                    </a:cubicBezTo>
                    <a:cubicBezTo>
                      <a:pt x="35859" y="40603"/>
                      <a:pt x="35125" y="41737"/>
                      <a:pt x="34024" y="42505"/>
                    </a:cubicBezTo>
                    <a:cubicBezTo>
                      <a:pt x="33375" y="42957"/>
                      <a:pt x="32563" y="43259"/>
                      <a:pt x="31787" y="43259"/>
                    </a:cubicBezTo>
                    <a:cubicBezTo>
                      <a:pt x="31248" y="43259"/>
                      <a:pt x="30726" y="43113"/>
                      <a:pt x="30288" y="42771"/>
                    </a:cubicBezTo>
                    <a:cubicBezTo>
                      <a:pt x="29221" y="41937"/>
                      <a:pt x="29154" y="40303"/>
                      <a:pt x="29688" y="39069"/>
                    </a:cubicBezTo>
                    <a:cubicBezTo>
                      <a:pt x="30222" y="37835"/>
                      <a:pt x="31256" y="36934"/>
                      <a:pt x="32190" y="35967"/>
                    </a:cubicBezTo>
                    <a:cubicBezTo>
                      <a:pt x="34825" y="33331"/>
                      <a:pt x="36960" y="30229"/>
                      <a:pt x="38561" y="26860"/>
                    </a:cubicBezTo>
                    <a:cubicBezTo>
                      <a:pt x="39362" y="25159"/>
                      <a:pt x="39895" y="22891"/>
                      <a:pt x="38528" y="21623"/>
                    </a:cubicBezTo>
                    <a:cubicBezTo>
                      <a:pt x="37981" y="21095"/>
                      <a:pt x="37254" y="20898"/>
                      <a:pt x="36490" y="20898"/>
                    </a:cubicBezTo>
                    <a:cubicBezTo>
                      <a:pt x="35901" y="20898"/>
                      <a:pt x="35291" y="21015"/>
                      <a:pt x="34725" y="21189"/>
                    </a:cubicBezTo>
                    <a:cubicBezTo>
                      <a:pt x="33424" y="21623"/>
                      <a:pt x="32256" y="22323"/>
                      <a:pt x="30922" y="22457"/>
                    </a:cubicBezTo>
                    <a:cubicBezTo>
                      <a:pt x="30793" y="22475"/>
                      <a:pt x="30661" y="22484"/>
                      <a:pt x="30528" y="22484"/>
                    </a:cubicBezTo>
                    <a:cubicBezTo>
                      <a:pt x="29454" y="22484"/>
                      <a:pt x="28302" y="21894"/>
                      <a:pt x="28154" y="20856"/>
                    </a:cubicBezTo>
                    <a:cubicBezTo>
                      <a:pt x="28087" y="20189"/>
                      <a:pt x="28420" y="19588"/>
                      <a:pt x="28754" y="19021"/>
                    </a:cubicBezTo>
                    <a:cubicBezTo>
                      <a:pt x="30555" y="15819"/>
                      <a:pt x="31923" y="12383"/>
                      <a:pt x="32723" y="8814"/>
                    </a:cubicBezTo>
                    <a:cubicBezTo>
                      <a:pt x="33291" y="6412"/>
                      <a:pt x="33524" y="3610"/>
                      <a:pt x="31956" y="1709"/>
                    </a:cubicBezTo>
                    <a:cubicBezTo>
                      <a:pt x="31003" y="553"/>
                      <a:pt x="29532" y="1"/>
                      <a:pt x="280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337;p55">
                <a:extLst>
                  <a:ext uri="{FF2B5EF4-FFF2-40B4-BE49-F238E27FC236}">
                    <a16:creationId xmlns:a16="http://schemas.microsoft.com/office/drawing/2014/main" id="{68AAC17F-0002-40FD-B381-C9BD983E940A}"/>
                  </a:ext>
                </a:extLst>
              </p:cNvPr>
              <p:cNvSpPr/>
              <p:nvPr/>
            </p:nvSpPr>
            <p:spPr>
              <a:xfrm>
                <a:off x="3729484" y="2962298"/>
                <a:ext cx="159157" cy="1354681"/>
              </a:xfrm>
              <a:custGeom>
                <a:avLst/>
                <a:gdLst/>
                <a:ahLst/>
                <a:cxnLst/>
                <a:rect l="l" t="t" r="r" b="b"/>
                <a:pathLst>
                  <a:path w="7940" h="67582" extrusionOk="0">
                    <a:moveTo>
                      <a:pt x="7940" y="0"/>
                    </a:moveTo>
                    <a:lnTo>
                      <a:pt x="7940" y="0"/>
                    </a:lnTo>
                    <a:cubicBezTo>
                      <a:pt x="7873" y="67"/>
                      <a:pt x="7840" y="134"/>
                      <a:pt x="7807" y="200"/>
                    </a:cubicBezTo>
                    <a:cubicBezTo>
                      <a:pt x="7740" y="334"/>
                      <a:pt x="7640" y="567"/>
                      <a:pt x="7540" y="801"/>
                    </a:cubicBezTo>
                    <a:cubicBezTo>
                      <a:pt x="7273" y="1335"/>
                      <a:pt x="6906" y="2135"/>
                      <a:pt x="6472" y="3203"/>
                    </a:cubicBezTo>
                    <a:cubicBezTo>
                      <a:pt x="5205" y="6138"/>
                      <a:pt x="4204" y="9173"/>
                      <a:pt x="3437" y="12309"/>
                    </a:cubicBezTo>
                    <a:cubicBezTo>
                      <a:pt x="2936" y="14277"/>
                      <a:pt x="2503" y="16479"/>
                      <a:pt x="2036" y="18780"/>
                    </a:cubicBezTo>
                    <a:cubicBezTo>
                      <a:pt x="1602" y="21115"/>
                      <a:pt x="1168" y="23651"/>
                      <a:pt x="802" y="26286"/>
                    </a:cubicBezTo>
                    <a:cubicBezTo>
                      <a:pt x="401" y="29088"/>
                      <a:pt x="134" y="31890"/>
                      <a:pt x="34" y="34725"/>
                    </a:cubicBezTo>
                    <a:cubicBezTo>
                      <a:pt x="1" y="36193"/>
                      <a:pt x="34" y="37661"/>
                      <a:pt x="101" y="39195"/>
                    </a:cubicBezTo>
                    <a:cubicBezTo>
                      <a:pt x="134" y="40696"/>
                      <a:pt x="201" y="42230"/>
                      <a:pt x="234" y="43765"/>
                    </a:cubicBezTo>
                    <a:cubicBezTo>
                      <a:pt x="401" y="49602"/>
                      <a:pt x="868" y="55440"/>
                      <a:pt x="1702" y="61244"/>
                    </a:cubicBezTo>
                    <a:cubicBezTo>
                      <a:pt x="2503" y="66548"/>
                      <a:pt x="1769" y="63746"/>
                      <a:pt x="3170" y="67582"/>
                    </a:cubicBezTo>
                    <a:lnTo>
                      <a:pt x="3370" y="67515"/>
                    </a:lnTo>
                    <a:cubicBezTo>
                      <a:pt x="2036" y="63679"/>
                      <a:pt x="2803" y="66515"/>
                      <a:pt x="2002" y="61177"/>
                    </a:cubicBezTo>
                    <a:cubicBezTo>
                      <a:pt x="1202" y="55407"/>
                      <a:pt x="735" y="49602"/>
                      <a:pt x="568" y="43765"/>
                    </a:cubicBezTo>
                    <a:cubicBezTo>
                      <a:pt x="501" y="42230"/>
                      <a:pt x="468" y="40696"/>
                      <a:pt x="401" y="39195"/>
                    </a:cubicBezTo>
                    <a:cubicBezTo>
                      <a:pt x="368" y="37661"/>
                      <a:pt x="335" y="36193"/>
                      <a:pt x="368" y="34725"/>
                    </a:cubicBezTo>
                    <a:cubicBezTo>
                      <a:pt x="468" y="31923"/>
                      <a:pt x="701" y="29121"/>
                      <a:pt x="1102" y="26352"/>
                    </a:cubicBezTo>
                    <a:cubicBezTo>
                      <a:pt x="1435" y="23717"/>
                      <a:pt x="1869" y="21182"/>
                      <a:pt x="2303" y="18847"/>
                    </a:cubicBezTo>
                    <a:cubicBezTo>
                      <a:pt x="2736" y="16512"/>
                      <a:pt x="3170" y="14311"/>
                      <a:pt x="3670" y="12342"/>
                    </a:cubicBezTo>
                    <a:cubicBezTo>
                      <a:pt x="4404" y="9240"/>
                      <a:pt x="5371" y="6205"/>
                      <a:pt x="6572" y="3236"/>
                    </a:cubicBezTo>
                    <a:cubicBezTo>
                      <a:pt x="7006" y="2202"/>
                      <a:pt x="7340" y="1368"/>
                      <a:pt x="7573" y="834"/>
                    </a:cubicBezTo>
                    <a:lnTo>
                      <a:pt x="7840" y="200"/>
                    </a:lnTo>
                    <a:cubicBezTo>
                      <a:pt x="7873" y="134"/>
                      <a:pt x="7907" y="67"/>
                      <a:pt x="79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338;p55">
                <a:extLst>
                  <a:ext uri="{FF2B5EF4-FFF2-40B4-BE49-F238E27FC236}">
                    <a16:creationId xmlns:a16="http://schemas.microsoft.com/office/drawing/2014/main" id="{A4A4DCB2-7FAA-E4FA-7741-37E5F681F9DB}"/>
                  </a:ext>
                </a:extLst>
              </p:cNvPr>
              <p:cNvSpPr/>
              <p:nvPr/>
            </p:nvSpPr>
            <p:spPr>
              <a:xfrm>
                <a:off x="3527571" y="3338082"/>
                <a:ext cx="204619" cy="318956"/>
              </a:xfrm>
              <a:custGeom>
                <a:avLst/>
                <a:gdLst/>
                <a:ahLst/>
                <a:cxnLst/>
                <a:rect l="l" t="t" r="r" b="b"/>
                <a:pathLst>
                  <a:path w="10208" h="15912" extrusionOk="0">
                    <a:moveTo>
                      <a:pt x="0" y="0"/>
                    </a:moveTo>
                    <a:lnTo>
                      <a:pt x="0" y="0"/>
                    </a:lnTo>
                    <a:cubicBezTo>
                      <a:pt x="100" y="234"/>
                      <a:pt x="234" y="434"/>
                      <a:pt x="400" y="634"/>
                    </a:cubicBezTo>
                    <a:cubicBezTo>
                      <a:pt x="701" y="1034"/>
                      <a:pt x="1068" y="1601"/>
                      <a:pt x="1568" y="2302"/>
                    </a:cubicBezTo>
                    <a:cubicBezTo>
                      <a:pt x="2502" y="3703"/>
                      <a:pt x="3769" y="5704"/>
                      <a:pt x="5104" y="7972"/>
                    </a:cubicBezTo>
                    <a:cubicBezTo>
                      <a:pt x="6438" y="10207"/>
                      <a:pt x="7672" y="12209"/>
                      <a:pt x="8606" y="13643"/>
                    </a:cubicBezTo>
                    <a:cubicBezTo>
                      <a:pt x="9073" y="14344"/>
                      <a:pt x="9440" y="14944"/>
                      <a:pt x="9740" y="15311"/>
                    </a:cubicBezTo>
                    <a:cubicBezTo>
                      <a:pt x="9874" y="15544"/>
                      <a:pt x="10007" y="15745"/>
                      <a:pt x="10207" y="15911"/>
                    </a:cubicBezTo>
                    <a:cubicBezTo>
                      <a:pt x="10107" y="15678"/>
                      <a:pt x="9974" y="15478"/>
                      <a:pt x="9807" y="15278"/>
                    </a:cubicBezTo>
                    <a:lnTo>
                      <a:pt x="8773" y="13543"/>
                    </a:lnTo>
                    <a:cubicBezTo>
                      <a:pt x="7839" y="12009"/>
                      <a:pt x="6705" y="10041"/>
                      <a:pt x="5337" y="7806"/>
                    </a:cubicBezTo>
                    <a:cubicBezTo>
                      <a:pt x="4003" y="5571"/>
                      <a:pt x="2735" y="3569"/>
                      <a:pt x="1701" y="2168"/>
                    </a:cubicBezTo>
                    <a:cubicBezTo>
                      <a:pt x="1201" y="1468"/>
                      <a:pt x="801" y="934"/>
                      <a:pt x="500" y="567"/>
                    </a:cubicBezTo>
                    <a:cubicBezTo>
                      <a:pt x="334" y="367"/>
                      <a:pt x="167" y="167"/>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339;p55">
                <a:extLst>
                  <a:ext uri="{FF2B5EF4-FFF2-40B4-BE49-F238E27FC236}">
                    <a16:creationId xmlns:a16="http://schemas.microsoft.com/office/drawing/2014/main" id="{91380564-991D-5F1A-0EAA-DE5C5E18B24B}"/>
                  </a:ext>
                </a:extLst>
              </p:cNvPr>
              <p:cNvSpPr/>
              <p:nvPr/>
            </p:nvSpPr>
            <p:spPr>
              <a:xfrm>
                <a:off x="3731508" y="3396914"/>
                <a:ext cx="363757" cy="260124"/>
              </a:xfrm>
              <a:custGeom>
                <a:avLst/>
                <a:gdLst/>
                <a:ahLst/>
                <a:cxnLst/>
                <a:rect l="l" t="t" r="r" b="b"/>
                <a:pathLst>
                  <a:path w="18147" h="12977" extrusionOk="0">
                    <a:moveTo>
                      <a:pt x="18146" y="0"/>
                    </a:moveTo>
                    <a:lnTo>
                      <a:pt x="18146" y="0"/>
                    </a:lnTo>
                    <a:cubicBezTo>
                      <a:pt x="17846" y="67"/>
                      <a:pt x="17579" y="201"/>
                      <a:pt x="17312" y="367"/>
                    </a:cubicBezTo>
                    <a:cubicBezTo>
                      <a:pt x="16812" y="601"/>
                      <a:pt x="16078" y="968"/>
                      <a:pt x="15211" y="1502"/>
                    </a:cubicBezTo>
                    <a:cubicBezTo>
                      <a:pt x="12943" y="2802"/>
                      <a:pt x="10708" y="4237"/>
                      <a:pt x="8573" y="5771"/>
                    </a:cubicBezTo>
                    <a:cubicBezTo>
                      <a:pt x="6071" y="7573"/>
                      <a:pt x="3903" y="9340"/>
                      <a:pt x="2368" y="10708"/>
                    </a:cubicBezTo>
                    <a:cubicBezTo>
                      <a:pt x="1601" y="11375"/>
                      <a:pt x="1034" y="11909"/>
                      <a:pt x="600" y="12309"/>
                    </a:cubicBezTo>
                    <a:cubicBezTo>
                      <a:pt x="400" y="12509"/>
                      <a:pt x="200" y="12743"/>
                      <a:pt x="0" y="12976"/>
                    </a:cubicBezTo>
                    <a:cubicBezTo>
                      <a:pt x="234" y="12810"/>
                      <a:pt x="467" y="12609"/>
                      <a:pt x="701" y="12409"/>
                    </a:cubicBezTo>
                    <a:cubicBezTo>
                      <a:pt x="1101" y="12042"/>
                      <a:pt x="1735" y="11509"/>
                      <a:pt x="2502" y="10875"/>
                    </a:cubicBezTo>
                    <a:cubicBezTo>
                      <a:pt x="4070" y="9574"/>
                      <a:pt x="6271" y="7839"/>
                      <a:pt x="8773" y="6038"/>
                    </a:cubicBezTo>
                    <a:cubicBezTo>
                      <a:pt x="11275" y="4237"/>
                      <a:pt x="13610" y="2702"/>
                      <a:pt x="15344" y="1668"/>
                    </a:cubicBezTo>
                    <a:cubicBezTo>
                      <a:pt x="16178" y="1135"/>
                      <a:pt x="16912" y="734"/>
                      <a:pt x="17379" y="434"/>
                    </a:cubicBezTo>
                    <a:cubicBezTo>
                      <a:pt x="17646" y="334"/>
                      <a:pt x="17913" y="167"/>
                      <a:pt x="1814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340;p55">
                <a:extLst>
                  <a:ext uri="{FF2B5EF4-FFF2-40B4-BE49-F238E27FC236}">
                    <a16:creationId xmlns:a16="http://schemas.microsoft.com/office/drawing/2014/main" id="{90FABF3A-D090-3792-0CAF-E9B2263ACA90}"/>
                  </a:ext>
                </a:extLst>
              </p:cNvPr>
              <p:cNvSpPr/>
              <p:nvPr/>
            </p:nvSpPr>
            <p:spPr>
              <a:xfrm>
                <a:off x="3327642" y="3766002"/>
                <a:ext cx="437983" cy="413909"/>
              </a:xfrm>
              <a:custGeom>
                <a:avLst/>
                <a:gdLst/>
                <a:ahLst/>
                <a:cxnLst/>
                <a:rect l="l" t="t" r="r" b="b"/>
                <a:pathLst>
                  <a:path w="21850" h="20649" extrusionOk="0">
                    <a:moveTo>
                      <a:pt x="0" y="1"/>
                    </a:moveTo>
                    <a:cubicBezTo>
                      <a:pt x="0" y="1"/>
                      <a:pt x="67" y="67"/>
                      <a:pt x="200" y="234"/>
                    </a:cubicBezTo>
                    <a:lnTo>
                      <a:pt x="834" y="835"/>
                    </a:lnTo>
                    <a:lnTo>
                      <a:pt x="3203" y="3036"/>
                    </a:lnTo>
                    <a:cubicBezTo>
                      <a:pt x="5171" y="4904"/>
                      <a:pt x="7839" y="7506"/>
                      <a:pt x="10808" y="10441"/>
                    </a:cubicBezTo>
                    <a:cubicBezTo>
                      <a:pt x="13743" y="13377"/>
                      <a:pt x="16445" y="15979"/>
                      <a:pt x="18480" y="17813"/>
                    </a:cubicBezTo>
                    <a:cubicBezTo>
                      <a:pt x="19481" y="18714"/>
                      <a:pt x="20315" y="19448"/>
                      <a:pt x="20915" y="19948"/>
                    </a:cubicBezTo>
                    <a:lnTo>
                      <a:pt x="21582" y="20482"/>
                    </a:lnTo>
                    <a:cubicBezTo>
                      <a:pt x="21649" y="20549"/>
                      <a:pt x="21749" y="20615"/>
                      <a:pt x="21816" y="20649"/>
                    </a:cubicBezTo>
                    <a:cubicBezTo>
                      <a:pt x="21849" y="20649"/>
                      <a:pt x="21749" y="20582"/>
                      <a:pt x="21616" y="20449"/>
                    </a:cubicBezTo>
                    <a:lnTo>
                      <a:pt x="20982" y="19848"/>
                    </a:lnTo>
                    <a:lnTo>
                      <a:pt x="18647" y="17647"/>
                    </a:lnTo>
                    <a:cubicBezTo>
                      <a:pt x="16646" y="15779"/>
                      <a:pt x="13977" y="13143"/>
                      <a:pt x="11008" y="10208"/>
                    </a:cubicBezTo>
                    <a:cubicBezTo>
                      <a:pt x="8073" y="7306"/>
                      <a:pt x="5371" y="4671"/>
                      <a:pt x="3336" y="2869"/>
                    </a:cubicBezTo>
                    <a:cubicBezTo>
                      <a:pt x="2335" y="1935"/>
                      <a:pt x="1501" y="1201"/>
                      <a:pt x="934" y="734"/>
                    </a:cubicBezTo>
                    <a:lnTo>
                      <a:pt x="234" y="167"/>
                    </a:lnTo>
                    <a:cubicBezTo>
                      <a:pt x="167" y="101"/>
                      <a:pt x="100" y="3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341;p55">
                <a:extLst>
                  <a:ext uri="{FF2B5EF4-FFF2-40B4-BE49-F238E27FC236}">
                    <a16:creationId xmlns:a16="http://schemas.microsoft.com/office/drawing/2014/main" id="{AB19421B-4A90-ED5E-F4BA-15789C39ECE8}"/>
                  </a:ext>
                </a:extLst>
              </p:cNvPr>
              <p:cNvSpPr/>
              <p:nvPr/>
            </p:nvSpPr>
            <p:spPr>
              <a:xfrm>
                <a:off x="3764923" y="3762655"/>
                <a:ext cx="449349" cy="417257"/>
              </a:xfrm>
              <a:custGeom>
                <a:avLst/>
                <a:gdLst/>
                <a:ahLst/>
                <a:cxnLst/>
                <a:rect l="l" t="t" r="r" b="b"/>
                <a:pathLst>
                  <a:path w="22417" h="20816" extrusionOk="0">
                    <a:moveTo>
                      <a:pt x="22417" y="1"/>
                    </a:moveTo>
                    <a:lnTo>
                      <a:pt x="22417" y="1"/>
                    </a:lnTo>
                    <a:cubicBezTo>
                      <a:pt x="22317" y="34"/>
                      <a:pt x="22250" y="101"/>
                      <a:pt x="22150" y="168"/>
                    </a:cubicBezTo>
                    <a:lnTo>
                      <a:pt x="21483" y="735"/>
                    </a:lnTo>
                    <a:cubicBezTo>
                      <a:pt x="20883" y="1235"/>
                      <a:pt x="20049" y="1969"/>
                      <a:pt x="19015" y="2903"/>
                    </a:cubicBezTo>
                    <a:cubicBezTo>
                      <a:pt x="16913" y="4738"/>
                      <a:pt x="14144" y="7373"/>
                      <a:pt x="11075" y="10275"/>
                    </a:cubicBezTo>
                    <a:cubicBezTo>
                      <a:pt x="8040" y="13210"/>
                      <a:pt x="5271" y="15846"/>
                      <a:pt x="3237" y="17714"/>
                    </a:cubicBezTo>
                    <a:lnTo>
                      <a:pt x="868" y="19948"/>
                    </a:lnTo>
                    <a:lnTo>
                      <a:pt x="201" y="20582"/>
                    </a:lnTo>
                    <a:cubicBezTo>
                      <a:pt x="134" y="20649"/>
                      <a:pt x="68" y="20716"/>
                      <a:pt x="1" y="20816"/>
                    </a:cubicBezTo>
                    <a:cubicBezTo>
                      <a:pt x="101" y="20749"/>
                      <a:pt x="168" y="20682"/>
                      <a:pt x="234" y="20616"/>
                    </a:cubicBezTo>
                    <a:lnTo>
                      <a:pt x="935" y="20049"/>
                    </a:lnTo>
                    <a:cubicBezTo>
                      <a:pt x="1535" y="19548"/>
                      <a:pt x="2369" y="18814"/>
                      <a:pt x="3403" y="17880"/>
                    </a:cubicBezTo>
                    <a:cubicBezTo>
                      <a:pt x="5471" y="16046"/>
                      <a:pt x="8273" y="13444"/>
                      <a:pt x="11309" y="10508"/>
                    </a:cubicBezTo>
                    <a:cubicBezTo>
                      <a:pt x="14378" y="7606"/>
                      <a:pt x="17147" y="4971"/>
                      <a:pt x="19148" y="3070"/>
                    </a:cubicBezTo>
                    <a:lnTo>
                      <a:pt x="21550" y="835"/>
                    </a:lnTo>
                    <a:lnTo>
                      <a:pt x="22217" y="234"/>
                    </a:lnTo>
                    <a:cubicBezTo>
                      <a:pt x="22350" y="101"/>
                      <a:pt x="22417" y="1"/>
                      <a:pt x="224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42;p55">
              <a:extLst>
                <a:ext uri="{FF2B5EF4-FFF2-40B4-BE49-F238E27FC236}">
                  <a16:creationId xmlns:a16="http://schemas.microsoft.com/office/drawing/2014/main" id="{50B1A7CC-E69C-EB31-D8F9-0489E02E4E19}"/>
                </a:ext>
              </a:extLst>
            </p:cNvPr>
            <p:cNvSpPr/>
            <p:nvPr/>
          </p:nvSpPr>
          <p:spPr>
            <a:xfrm>
              <a:off x="2804768" y="1449822"/>
              <a:ext cx="452676" cy="806410"/>
            </a:xfrm>
            <a:custGeom>
              <a:avLst/>
              <a:gdLst/>
              <a:ahLst/>
              <a:cxnLst/>
              <a:rect l="l" t="t" r="r" b="b"/>
              <a:pathLst>
                <a:path w="22583" h="40230" extrusionOk="0">
                  <a:moveTo>
                    <a:pt x="22549" y="0"/>
                  </a:moveTo>
                  <a:cubicBezTo>
                    <a:pt x="22464" y="0"/>
                    <a:pt x="17401" y="8961"/>
                    <a:pt x="11208" y="20081"/>
                  </a:cubicBezTo>
                  <a:cubicBezTo>
                    <a:pt x="4970" y="31189"/>
                    <a:pt x="0" y="40229"/>
                    <a:pt x="33" y="40229"/>
                  </a:cubicBezTo>
                  <a:cubicBezTo>
                    <a:pt x="34" y="40229"/>
                    <a:pt x="34" y="40229"/>
                    <a:pt x="34" y="40229"/>
                  </a:cubicBezTo>
                  <a:cubicBezTo>
                    <a:pt x="119" y="40229"/>
                    <a:pt x="5182" y="31269"/>
                    <a:pt x="11375" y="20181"/>
                  </a:cubicBezTo>
                  <a:cubicBezTo>
                    <a:pt x="17613" y="9040"/>
                    <a:pt x="22583" y="34"/>
                    <a:pt x="22549" y="0"/>
                  </a:cubicBezTo>
                  <a:cubicBezTo>
                    <a:pt x="22549" y="0"/>
                    <a:pt x="22549" y="0"/>
                    <a:pt x="2254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43;p55">
              <a:extLst>
                <a:ext uri="{FF2B5EF4-FFF2-40B4-BE49-F238E27FC236}">
                  <a16:creationId xmlns:a16="http://schemas.microsoft.com/office/drawing/2014/main" id="{53F92370-7364-97A5-A13C-DB04FD378D7B}"/>
                </a:ext>
              </a:extLst>
            </p:cNvPr>
            <p:cNvSpPr/>
            <p:nvPr/>
          </p:nvSpPr>
          <p:spPr>
            <a:xfrm>
              <a:off x="3690035" y="1909174"/>
              <a:ext cx="278185" cy="291555"/>
            </a:xfrm>
            <a:custGeom>
              <a:avLst/>
              <a:gdLst/>
              <a:ahLst/>
              <a:cxnLst/>
              <a:rect l="l" t="t" r="r" b="b"/>
              <a:pathLst>
                <a:path w="13878" h="14545" extrusionOk="0">
                  <a:moveTo>
                    <a:pt x="6973" y="1"/>
                  </a:moveTo>
                  <a:cubicBezTo>
                    <a:pt x="4938" y="1"/>
                    <a:pt x="3303" y="1735"/>
                    <a:pt x="3303" y="3870"/>
                  </a:cubicBezTo>
                  <a:cubicBezTo>
                    <a:pt x="3270" y="5438"/>
                    <a:pt x="4204" y="6872"/>
                    <a:pt x="5638" y="7506"/>
                  </a:cubicBezTo>
                  <a:cubicBezTo>
                    <a:pt x="1" y="8340"/>
                    <a:pt x="268" y="14478"/>
                    <a:pt x="268" y="14478"/>
                  </a:cubicBezTo>
                  <a:lnTo>
                    <a:pt x="13544" y="14544"/>
                  </a:lnTo>
                  <a:cubicBezTo>
                    <a:pt x="13544" y="14544"/>
                    <a:pt x="13877" y="8373"/>
                    <a:pt x="8307" y="7506"/>
                  </a:cubicBezTo>
                  <a:cubicBezTo>
                    <a:pt x="9708" y="6872"/>
                    <a:pt x="10642" y="5471"/>
                    <a:pt x="10608" y="3903"/>
                  </a:cubicBezTo>
                  <a:cubicBezTo>
                    <a:pt x="10608" y="1769"/>
                    <a:pt x="9007" y="1"/>
                    <a:pt x="697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4;p55">
              <a:extLst>
                <a:ext uri="{FF2B5EF4-FFF2-40B4-BE49-F238E27FC236}">
                  <a16:creationId xmlns:a16="http://schemas.microsoft.com/office/drawing/2014/main" id="{345E890A-CA58-727C-DB5A-D9BCD17DAA24}"/>
                </a:ext>
              </a:extLst>
            </p:cNvPr>
            <p:cNvSpPr/>
            <p:nvPr/>
          </p:nvSpPr>
          <p:spPr>
            <a:xfrm>
              <a:off x="3512176" y="1770522"/>
              <a:ext cx="609829" cy="586657"/>
            </a:xfrm>
            <a:custGeom>
              <a:avLst/>
              <a:gdLst/>
              <a:ahLst/>
              <a:cxnLst/>
              <a:rect l="l" t="t" r="r" b="b"/>
              <a:pathLst>
                <a:path w="30423" h="29267" extrusionOk="0">
                  <a:moveTo>
                    <a:pt x="15779" y="413"/>
                  </a:moveTo>
                  <a:cubicBezTo>
                    <a:pt x="23618" y="446"/>
                    <a:pt x="29989" y="6818"/>
                    <a:pt x="29989" y="14657"/>
                  </a:cubicBezTo>
                  <a:cubicBezTo>
                    <a:pt x="29989" y="20394"/>
                    <a:pt x="26553" y="25598"/>
                    <a:pt x="21216" y="27799"/>
                  </a:cubicBezTo>
                  <a:cubicBezTo>
                    <a:pt x="19466" y="28526"/>
                    <a:pt x="17630" y="28878"/>
                    <a:pt x="15807" y="28878"/>
                  </a:cubicBezTo>
                  <a:cubicBezTo>
                    <a:pt x="12106" y="28878"/>
                    <a:pt x="8465" y="27424"/>
                    <a:pt x="5738" y="24697"/>
                  </a:cubicBezTo>
                  <a:cubicBezTo>
                    <a:pt x="1669" y="20627"/>
                    <a:pt x="435" y="14523"/>
                    <a:pt x="2636" y="9219"/>
                  </a:cubicBezTo>
                  <a:cubicBezTo>
                    <a:pt x="4838" y="3882"/>
                    <a:pt x="10041" y="413"/>
                    <a:pt x="15779" y="413"/>
                  </a:cubicBezTo>
                  <a:close/>
                  <a:moveTo>
                    <a:pt x="15792" y="0"/>
                  </a:moveTo>
                  <a:cubicBezTo>
                    <a:pt x="11978" y="0"/>
                    <a:pt x="8230" y="1491"/>
                    <a:pt x="5438" y="4282"/>
                  </a:cubicBezTo>
                  <a:cubicBezTo>
                    <a:pt x="1235" y="8485"/>
                    <a:pt x="1" y="14790"/>
                    <a:pt x="2269" y="20261"/>
                  </a:cubicBezTo>
                  <a:cubicBezTo>
                    <a:pt x="4537" y="25731"/>
                    <a:pt x="9875" y="29267"/>
                    <a:pt x="15779" y="29267"/>
                  </a:cubicBezTo>
                  <a:cubicBezTo>
                    <a:pt x="23851" y="29267"/>
                    <a:pt x="30423" y="22729"/>
                    <a:pt x="30423" y="14657"/>
                  </a:cubicBezTo>
                  <a:cubicBezTo>
                    <a:pt x="30423" y="8719"/>
                    <a:pt x="26853" y="3382"/>
                    <a:pt x="21383" y="1113"/>
                  </a:cubicBezTo>
                  <a:cubicBezTo>
                    <a:pt x="19575" y="364"/>
                    <a:pt x="17675" y="0"/>
                    <a:pt x="157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5;p55">
              <a:extLst>
                <a:ext uri="{FF2B5EF4-FFF2-40B4-BE49-F238E27FC236}">
                  <a16:creationId xmlns:a16="http://schemas.microsoft.com/office/drawing/2014/main" id="{DBDCB7B7-D7A9-B105-C20E-8933A3A1A98A}"/>
                </a:ext>
              </a:extLst>
            </p:cNvPr>
            <p:cNvSpPr/>
            <p:nvPr/>
          </p:nvSpPr>
          <p:spPr>
            <a:xfrm>
              <a:off x="778760" y="1229147"/>
              <a:ext cx="253449" cy="261487"/>
            </a:xfrm>
            <a:custGeom>
              <a:avLst/>
              <a:gdLst/>
              <a:ahLst/>
              <a:cxnLst/>
              <a:rect l="l" t="t" r="r" b="b"/>
              <a:pathLst>
                <a:path w="12644" h="13045" extrusionOk="0">
                  <a:moveTo>
                    <a:pt x="6279" y="1"/>
                  </a:moveTo>
                  <a:cubicBezTo>
                    <a:pt x="4471" y="1"/>
                    <a:pt x="3003" y="1489"/>
                    <a:pt x="3003" y="3304"/>
                  </a:cubicBezTo>
                  <a:cubicBezTo>
                    <a:pt x="2970" y="4738"/>
                    <a:pt x="3804" y="6072"/>
                    <a:pt x="5105" y="6639"/>
                  </a:cubicBezTo>
                  <a:cubicBezTo>
                    <a:pt x="1" y="7407"/>
                    <a:pt x="201" y="13011"/>
                    <a:pt x="201" y="13011"/>
                  </a:cubicBezTo>
                  <a:lnTo>
                    <a:pt x="12343" y="13044"/>
                  </a:lnTo>
                  <a:cubicBezTo>
                    <a:pt x="12343" y="13044"/>
                    <a:pt x="12643" y="7407"/>
                    <a:pt x="7540" y="6639"/>
                  </a:cubicBezTo>
                  <a:cubicBezTo>
                    <a:pt x="8841" y="6039"/>
                    <a:pt x="9674" y="4771"/>
                    <a:pt x="9674" y="3337"/>
                  </a:cubicBezTo>
                  <a:cubicBezTo>
                    <a:pt x="9674" y="1502"/>
                    <a:pt x="8173" y="1"/>
                    <a:pt x="6339" y="1"/>
                  </a:cubicBezTo>
                  <a:cubicBezTo>
                    <a:pt x="6319" y="1"/>
                    <a:pt x="6299" y="1"/>
                    <a:pt x="627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6;p55">
              <a:extLst>
                <a:ext uri="{FF2B5EF4-FFF2-40B4-BE49-F238E27FC236}">
                  <a16:creationId xmlns:a16="http://schemas.microsoft.com/office/drawing/2014/main" id="{7D8F18B1-5C9D-0774-E83B-8559F18E22B9}"/>
                </a:ext>
              </a:extLst>
            </p:cNvPr>
            <p:cNvSpPr/>
            <p:nvPr/>
          </p:nvSpPr>
          <p:spPr>
            <a:xfrm>
              <a:off x="615613" y="1097732"/>
              <a:ext cx="557010" cy="535983"/>
            </a:xfrm>
            <a:custGeom>
              <a:avLst/>
              <a:gdLst/>
              <a:ahLst/>
              <a:cxnLst/>
              <a:rect l="l" t="t" r="r" b="b"/>
              <a:pathLst>
                <a:path w="27788" h="26739" extrusionOk="0">
                  <a:moveTo>
                    <a:pt x="14411" y="420"/>
                  </a:moveTo>
                  <a:lnTo>
                    <a:pt x="14411" y="453"/>
                  </a:lnTo>
                  <a:cubicBezTo>
                    <a:pt x="21583" y="453"/>
                    <a:pt x="27354" y="6224"/>
                    <a:pt x="27387" y="13396"/>
                  </a:cubicBezTo>
                  <a:cubicBezTo>
                    <a:pt x="27387" y="18633"/>
                    <a:pt x="24218" y="23336"/>
                    <a:pt x="19381" y="25337"/>
                  </a:cubicBezTo>
                  <a:cubicBezTo>
                    <a:pt x="17778" y="26012"/>
                    <a:pt x="16094" y="26338"/>
                    <a:pt x="14424" y="26338"/>
                  </a:cubicBezTo>
                  <a:cubicBezTo>
                    <a:pt x="11057" y="26338"/>
                    <a:pt x="7747" y="25011"/>
                    <a:pt x="5271" y="22535"/>
                  </a:cubicBezTo>
                  <a:cubicBezTo>
                    <a:pt x="1569" y="18833"/>
                    <a:pt x="434" y="13262"/>
                    <a:pt x="2469" y="8425"/>
                  </a:cubicBezTo>
                  <a:cubicBezTo>
                    <a:pt x="4471" y="3589"/>
                    <a:pt x="9174" y="420"/>
                    <a:pt x="14411" y="420"/>
                  </a:cubicBezTo>
                  <a:close/>
                  <a:moveTo>
                    <a:pt x="14426" y="1"/>
                  </a:moveTo>
                  <a:cubicBezTo>
                    <a:pt x="10949" y="1"/>
                    <a:pt x="7535" y="1358"/>
                    <a:pt x="4971" y="3922"/>
                  </a:cubicBezTo>
                  <a:cubicBezTo>
                    <a:pt x="1135" y="7758"/>
                    <a:pt x="1" y="13496"/>
                    <a:pt x="2069" y="18499"/>
                  </a:cubicBezTo>
                  <a:cubicBezTo>
                    <a:pt x="4137" y="23503"/>
                    <a:pt x="9007" y="26738"/>
                    <a:pt x="14411" y="26738"/>
                  </a:cubicBezTo>
                  <a:cubicBezTo>
                    <a:pt x="21816" y="26738"/>
                    <a:pt x="27787" y="20768"/>
                    <a:pt x="27787" y="13396"/>
                  </a:cubicBezTo>
                  <a:cubicBezTo>
                    <a:pt x="27787" y="7958"/>
                    <a:pt x="24552" y="3088"/>
                    <a:pt x="19548" y="1020"/>
                  </a:cubicBezTo>
                  <a:cubicBezTo>
                    <a:pt x="17889" y="334"/>
                    <a:pt x="16150" y="1"/>
                    <a:pt x="1442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7;p55">
              <a:extLst>
                <a:ext uri="{FF2B5EF4-FFF2-40B4-BE49-F238E27FC236}">
                  <a16:creationId xmlns:a16="http://schemas.microsoft.com/office/drawing/2014/main" id="{6ECB7C38-7BD0-67BA-6AD4-7D789081F7B5}"/>
                </a:ext>
              </a:extLst>
            </p:cNvPr>
            <p:cNvSpPr/>
            <p:nvPr/>
          </p:nvSpPr>
          <p:spPr>
            <a:xfrm>
              <a:off x="3194583" y="1122848"/>
              <a:ext cx="198606" cy="207305"/>
            </a:xfrm>
            <a:custGeom>
              <a:avLst/>
              <a:gdLst/>
              <a:ahLst/>
              <a:cxnLst/>
              <a:rect l="l" t="t" r="r" b="b"/>
              <a:pathLst>
                <a:path w="9908" h="10342" extrusionOk="0">
                  <a:moveTo>
                    <a:pt x="4970" y="1"/>
                  </a:moveTo>
                  <a:cubicBezTo>
                    <a:pt x="3469" y="1"/>
                    <a:pt x="2269" y="1235"/>
                    <a:pt x="2335" y="2736"/>
                  </a:cubicBezTo>
                  <a:cubicBezTo>
                    <a:pt x="2302" y="3870"/>
                    <a:pt x="2969" y="4904"/>
                    <a:pt x="4003" y="5338"/>
                  </a:cubicBezTo>
                  <a:cubicBezTo>
                    <a:pt x="0" y="5938"/>
                    <a:pt x="167" y="10308"/>
                    <a:pt x="167" y="10308"/>
                  </a:cubicBezTo>
                  <a:lnTo>
                    <a:pt x="9674" y="10341"/>
                  </a:lnTo>
                  <a:cubicBezTo>
                    <a:pt x="9674" y="10341"/>
                    <a:pt x="9907" y="5938"/>
                    <a:pt x="5904" y="5338"/>
                  </a:cubicBezTo>
                  <a:cubicBezTo>
                    <a:pt x="6905" y="4904"/>
                    <a:pt x="7572" y="3870"/>
                    <a:pt x="7572" y="2769"/>
                  </a:cubicBezTo>
                  <a:cubicBezTo>
                    <a:pt x="7639" y="1268"/>
                    <a:pt x="6472" y="1"/>
                    <a:pt x="49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8;p55">
              <a:extLst>
                <a:ext uri="{FF2B5EF4-FFF2-40B4-BE49-F238E27FC236}">
                  <a16:creationId xmlns:a16="http://schemas.microsoft.com/office/drawing/2014/main" id="{6D573C6C-FC11-B9F6-C76D-3465C2AB4F4C}"/>
                </a:ext>
              </a:extLst>
            </p:cNvPr>
            <p:cNvSpPr/>
            <p:nvPr/>
          </p:nvSpPr>
          <p:spPr>
            <a:xfrm>
              <a:off x="3010710" y="1021401"/>
              <a:ext cx="492806" cy="421747"/>
            </a:xfrm>
            <a:custGeom>
              <a:avLst/>
              <a:gdLst/>
              <a:ahLst/>
              <a:cxnLst/>
              <a:rect l="l" t="t" r="r" b="b"/>
              <a:pathLst>
                <a:path w="24585" h="21040" extrusionOk="0">
                  <a:moveTo>
                    <a:pt x="14077" y="458"/>
                  </a:moveTo>
                  <a:cubicBezTo>
                    <a:pt x="19647" y="458"/>
                    <a:pt x="24151" y="4961"/>
                    <a:pt x="24151" y="10532"/>
                  </a:cubicBezTo>
                  <a:cubicBezTo>
                    <a:pt x="24151" y="16624"/>
                    <a:pt x="19176" y="20655"/>
                    <a:pt x="13995" y="20655"/>
                  </a:cubicBezTo>
                  <a:cubicBezTo>
                    <a:pt x="11516" y="20655"/>
                    <a:pt x="8989" y="19732"/>
                    <a:pt x="6938" y="17671"/>
                  </a:cubicBezTo>
                  <a:cubicBezTo>
                    <a:pt x="567" y="11333"/>
                    <a:pt x="5070" y="458"/>
                    <a:pt x="14077" y="458"/>
                  </a:cubicBezTo>
                  <a:close/>
                  <a:moveTo>
                    <a:pt x="13988" y="1"/>
                  </a:moveTo>
                  <a:cubicBezTo>
                    <a:pt x="11405" y="1"/>
                    <a:pt x="8774" y="958"/>
                    <a:pt x="6638" y="3093"/>
                  </a:cubicBezTo>
                  <a:cubicBezTo>
                    <a:pt x="0" y="9732"/>
                    <a:pt x="4703" y="21040"/>
                    <a:pt x="14077" y="21040"/>
                  </a:cubicBezTo>
                  <a:cubicBezTo>
                    <a:pt x="19848" y="21040"/>
                    <a:pt x="24551" y="16336"/>
                    <a:pt x="24584" y="10532"/>
                  </a:cubicBezTo>
                  <a:cubicBezTo>
                    <a:pt x="24584" y="4190"/>
                    <a:pt x="19392" y="1"/>
                    <a:pt x="1398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9;p55">
              <a:extLst>
                <a:ext uri="{FF2B5EF4-FFF2-40B4-BE49-F238E27FC236}">
                  <a16:creationId xmlns:a16="http://schemas.microsoft.com/office/drawing/2014/main" id="{1DC191AD-A047-BB12-557B-C8299ADC036C}"/>
                </a:ext>
              </a:extLst>
            </p:cNvPr>
            <p:cNvSpPr/>
            <p:nvPr/>
          </p:nvSpPr>
          <p:spPr>
            <a:xfrm>
              <a:off x="1496230" y="1752041"/>
              <a:ext cx="175193" cy="186579"/>
            </a:xfrm>
            <a:custGeom>
              <a:avLst/>
              <a:gdLst/>
              <a:ahLst/>
              <a:cxnLst/>
              <a:rect l="l" t="t" r="r" b="b"/>
              <a:pathLst>
                <a:path w="8740" h="9308" extrusionOk="0">
                  <a:moveTo>
                    <a:pt x="4370" y="1"/>
                  </a:moveTo>
                  <a:cubicBezTo>
                    <a:pt x="3002" y="1"/>
                    <a:pt x="1901" y="1235"/>
                    <a:pt x="2068" y="2603"/>
                  </a:cubicBezTo>
                  <a:cubicBezTo>
                    <a:pt x="2068" y="3603"/>
                    <a:pt x="2635" y="4504"/>
                    <a:pt x="3536" y="4904"/>
                  </a:cubicBezTo>
                  <a:cubicBezTo>
                    <a:pt x="0" y="5438"/>
                    <a:pt x="167" y="9274"/>
                    <a:pt x="167" y="9274"/>
                  </a:cubicBezTo>
                  <a:lnTo>
                    <a:pt x="8540" y="9307"/>
                  </a:lnTo>
                  <a:cubicBezTo>
                    <a:pt x="8540" y="9307"/>
                    <a:pt x="8740" y="5405"/>
                    <a:pt x="5204" y="4871"/>
                  </a:cubicBezTo>
                  <a:cubicBezTo>
                    <a:pt x="6104" y="4471"/>
                    <a:pt x="6672" y="3570"/>
                    <a:pt x="6672" y="2603"/>
                  </a:cubicBezTo>
                  <a:cubicBezTo>
                    <a:pt x="6838" y="1235"/>
                    <a:pt x="5771" y="1"/>
                    <a:pt x="43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0;p55">
              <a:extLst>
                <a:ext uri="{FF2B5EF4-FFF2-40B4-BE49-F238E27FC236}">
                  <a16:creationId xmlns:a16="http://schemas.microsoft.com/office/drawing/2014/main" id="{E40A04EC-EF3A-3C03-C1A9-4AEBD7F3D2D7}"/>
                </a:ext>
              </a:extLst>
            </p:cNvPr>
            <p:cNvSpPr/>
            <p:nvPr/>
          </p:nvSpPr>
          <p:spPr>
            <a:xfrm>
              <a:off x="1333746" y="1665567"/>
              <a:ext cx="435979" cy="373338"/>
            </a:xfrm>
            <a:custGeom>
              <a:avLst/>
              <a:gdLst/>
              <a:ahLst/>
              <a:cxnLst/>
              <a:rect l="l" t="t" r="r" b="b"/>
              <a:pathLst>
                <a:path w="21750" h="18625" extrusionOk="0">
                  <a:moveTo>
                    <a:pt x="12443" y="445"/>
                  </a:moveTo>
                  <a:lnTo>
                    <a:pt x="12443" y="479"/>
                  </a:lnTo>
                  <a:cubicBezTo>
                    <a:pt x="17346" y="479"/>
                    <a:pt x="21316" y="4415"/>
                    <a:pt x="21316" y="9318"/>
                  </a:cubicBezTo>
                  <a:cubicBezTo>
                    <a:pt x="21316" y="14691"/>
                    <a:pt x="16931" y="18231"/>
                    <a:pt x="12369" y="18231"/>
                  </a:cubicBezTo>
                  <a:cubicBezTo>
                    <a:pt x="10191" y="18231"/>
                    <a:pt x="7972" y="17423"/>
                    <a:pt x="6171" y="15623"/>
                  </a:cubicBezTo>
                  <a:cubicBezTo>
                    <a:pt x="567" y="10019"/>
                    <a:pt x="4537" y="445"/>
                    <a:pt x="12443" y="445"/>
                  </a:cubicBezTo>
                  <a:close/>
                  <a:moveTo>
                    <a:pt x="12369" y="1"/>
                  </a:moveTo>
                  <a:cubicBezTo>
                    <a:pt x="10084" y="1"/>
                    <a:pt x="7758" y="849"/>
                    <a:pt x="5871" y="2747"/>
                  </a:cubicBezTo>
                  <a:cubicBezTo>
                    <a:pt x="0" y="8618"/>
                    <a:pt x="4137" y="18625"/>
                    <a:pt x="12443" y="18625"/>
                  </a:cubicBezTo>
                  <a:cubicBezTo>
                    <a:pt x="17580" y="18625"/>
                    <a:pt x="21749" y="14455"/>
                    <a:pt x="21749" y="9318"/>
                  </a:cubicBezTo>
                  <a:cubicBezTo>
                    <a:pt x="21749" y="3720"/>
                    <a:pt x="17151" y="1"/>
                    <a:pt x="1236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1;p55">
              <a:extLst>
                <a:ext uri="{FF2B5EF4-FFF2-40B4-BE49-F238E27FC236}">
                  <a16:creationId xmlns:a16="http://schemas.microsoft.com/office/drawing/2014/main" id="{2F0FFF1E-AC9B-1C78-BB0C-00BBAE29EAC2}"/>
                </a:ext>
              </a:extLst>
            </p:cNvPr>
            <p:cNvSpPr/>
            <p:nvPr/>
          </p:nvSpPr>
          <p:spPr>
            <a:xfrm>
              <a:off x="782789" y="2542215"/>
              <a:ext cx="127045" cy="131235"/>
            </a:xfrm>
            <a:custGeom>
              <a:avLst/>
              <a:gdLst/>
              <a:ahLst/>
              <a:cxnLst/>
              <a:rect l="l" t="t" r="r" b="b"/>
              <a:pathLst>
                <a:path w="6338" h="6547" extrusionOk="0">
                  <a:moveTo>
                    <a:pt x="3169" y="1"/>
                  </a:moveTo>
                  <a:cubicBezTo>
                    <a:pt x="2335" y="1"/>
                    <a:pt x="1501" y="559"/>
                    <a:pt x="1501" y="1677"/>
                  </a:cubicBezTo>
                  <a:cubicBezTo>
                    <a:pt x="1468" y="2377"/>
                    <a:pt x="1901" y="3044"/>
                    <a:pt x="2569" y="3345"/>
                  </a:cubicBezTo>
                  <a:cubicBezTo>
                    <a:pt x="0" y="3712"/>
                    <a:pt x="100" y="6514"/>
                    <a:pt x="100" y="6514"/>
                  </a:cubicBezTo>
                  <a:lnTo>
                    <a:pt x="6204" y="6547"/>
                  </a:lnTo>
                  <a:cubicBezTo>
                    <a:pt x="6204" y="6547"/>
                    <a:pt x="6338" y="3712"/>
                    <a:pt x="3769" y="3345"/>
                  </a:cubicBezTo>
                  <a:cubicBezTo>
                    <a:pt x="4437" y="3044"/>
                    <a:pt x="4837" y="2377"/>
                    <a:pt x="4837" y="1677"/>
                  </a:cubicBezTo>
                  <a:cubicBezTo>
                    <a:pt x="4837" y="559"/>
                    <a:pt x="4003" y="1"/>
                    <a:pt x="316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2;p55">
              <a:extLst>
                <a:ext uri="{FF2B5EF4-FFF2-40B4-BE49-F238E27FC236}">
                  <a16:creationId xmlns:a16="http://schemas.microsoft.com/office/drawing/2014/main" id="{FEF6DD8A-BC23-3181-ABDD-86B1039C5363}"/>
                </a:ext>
              </a:extLst>
            </p:cNvPr>
            <p:cNvSpPr/>
            <p:nvPr/>
          </p:nvSpPr>
          <p:spPr>
            <a:xfrm>
              <a:off x="662418" y="2473881"/>
              <a:ext cx="320299" cy="273795"/>
            </a:xfrm>
            <a:custGeom>
              <a:avLst/>
              <a:gdLst/>
              <a:ahLst/>
              <a:cxnLst/>
              <a:rect l="l" t="t" r="r" b="b"/>
              <a:pathLst>
                <a:path w="15979" h="13659" extrusionOk="0">
                  <a:moveTo>
                    <a:pt x="9141" y="416"/>
                  </a:moveTo>
                  <a:cubicBezTo>
                    <a:pt x="12676" y="416"/>
                    <a:pt x="15545" y="3285"/>
                    <a:pt x="15545" y="6854"/>
                  </a:cubicBezTo>
                  <a:cubicBezTo>
                    <a:pt x="15545" y="10708"/>
                    <a:pt x="12393" y="13267"/>
                    <a:pt x="9104" y="13267"/>
                  </a:cubicBezTo>
                  <a:cubicBezTo>
                    <a:pt x="7524" y="13267"/>
                    <a:pt x="5913" y="12677"/>
                    <a:pt x="4604" y="11357"/>
                  </a:cubicBezTo>
                  <a:cubicBezTo>
                    <a:pt x="568" y="7321"/>
                    <a:pt x="3437" y="416"/>
                    <a:pt x="9141" y="416"/>
                  </a:cubicBezTo>
                  <a:close/>
                  <a:moveTo>
                    <a:pt x="9092" y="0"/>
                  </a:moveTo>
                  <a:cubicBezTo>
                    <a:pt x="7411" y="0"/>
                    <a:pt x="5697" y="624"/>
                    <a:pt x="4304" y="2017"/>
                  </a:cubicBezTo>
                  <a:cubicBezTo>
                    <a:pt x="1" y="6320"/>
                    <a:pt x="3070" y="13659"/>
                    <a:pt x="9141" y="13659"/>
                  </a:cubicBezTo>
                  <a:cubicBezTo>
                    <a:pt x="12910" y="13659"/>
                    <a:pt x="15979" y="10623"/>
                    <a:pt x="15979" y="6854"/>
                  </a:cubicBezTo>
                  <a:cubicBezTo>
                    <a:pt x="15979" y="2725"/>
                    <a:pt x="12607" y="0"/>
                    <a:pt x="90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53;p55">
              <a:extLst>
                <a:ext uri="{FF2B5EF4-FFF2-40B4-BE49-F238E27FC236}">
                  <a16:creationId xmlns:a16="http://schemas.microsoft.com/office/drawing/2014/main" id="{1ED7BEA9-B0E1-D85F-633D-187EBCFC7B52}"/>
                </a:ext>
              </a:extLst>
            </p:cNvPr>
            <p:cNvSpPr/>
            <p:nvPr/>
          </p:nvSpPr>
          <p:spPr>
            <a:xfrm>
              <a:off x="2561382" y="806238"/>
              <a:ext cx="80240" cy="84610"/>
            </a:xfrm>
            <a:custGeom>
              <a:avLst/>
              <a:gdLst/>
              <a:ahLst/>
              <a:cxnLst/>
              <a:rect l="l" t="t" r="r" b="b"/>
              <a:pathLst>
                <a:path w="4003" h="4221" extrusionOk="0">
                  <a:moveTo>
                    <a:pt x="2001" y="1"/>
                  </a:moveTo>
                  <a:cubicBezTo>
                    <a:pt x="1434" y="1"/>
                    <a:pt x="867" y="385"/>
                    <a:pt x="934" y="1152"/>
                  </a:cubicBezTo>
                  <a:cubicBezTo>
                    <a:pt x="934" y="1619"/>
                    <a:pt x="1201" y="2019"/>
                    <a:pt x="1635" y="2219"/>
                  </a:cubicBezTo>
                  <a:cubicBezTo>
                    <a:pt x="0" y="2453"/>
                    <a:pt x="67" y="4221"/>
                    <a:pt x="67" y="4221"/>
                  </a:cubicBezTo>
                  <a:lnTo>
                    <a:pt x="3903" y="4221"/>
                  </a:lnTo>
                  <a:cubicBezTo>
                    <a:pt x="3903" y="4221"/>
                    <a:pt x="4003" y="2453"/>
                    <a:pt x="2402" y="2186"/>
                  </a:cubicBezTo>
                  <a:cubicBezTo>
                    <a:pt x="2802" y="2019"/>
                    <a:pt x="3069" y="1619"/>
                    <a:pt x="3069" y="1152"/>
                  </a:cubicBezTo>
                  <a:cubicBezTo>
                    <a:pt x="3136" y="385"/>
                    <a:pt x="2569" y="1"/>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4;p55">
              <a:extLst>
                <a:ext uri="{FF2B5EF4-FFF2-40B4-BE49-F238E27FC236}">
                  <a16:creationId xmlns:a16="http://schemas.microsoft.com/office/drawing/2014/main" id="{C399C623-FF80-1AFB-DC4B-BAB1AD8B56BD}"/>
                </a:ext>
              </a:extLst>
            </p:cNvPr>
            <p:cNvSpPr/>
            <p:nvPr/>
          </p:nvSpPr>
          <p:spPr>
            <a:xfrm>
              <a:off x="2483807" y="763903"/>
              <a:ext cx="205301" cy="175755"/>
            </a:xfrm>
            <a:custGeom>
              <a:avLst/>
              <a:gdLst/>
              <a:ahLst/>
              <a:cxnLst/>
              <a:rect l="l" t="t" r="r" b="b"/>
              <a:pathLst>
                <a:path w="10242" h="8768" extrusionOk="0">
                  <a:moveTo>
                    <a:pt x="5830" y="428"/>
                  </a:moveTo>
                  <a:cubicBezTo>
                    <a:pt x="5844" y="428"/>
                    <a:pt x="5858" y="428"/>
                    <a:pt x="5871" y="428"/>
                  </a:cubicBezTo>
                  <a:cubicBezTo>
                    <a:pt x="8040" y="428"/>
                    <a:pt x="9808" y="2196"/>
                    <a:pt x="9808" y="4365"/>
                  </a:cubicBezTo>
                  <a:cubicBezTo>
                    <a:pt x="9808" y="6756"/>
                    <a:pt x="7854" y="8324"/>
                    <a:pt x="5826" y="8324"/>
                  </a:cubicBezTo>
                  <a:cubicBezTo>
                    <a:pt x="4855" y="8324"/>
                    <a:pt x="3868" y="7965"/>
                    <a:pt x="3069" y="7167"/>
                  </a:cubicBezTo>
                  <a:cubicBezTo>
                    <a:pt x="577" y="4674"/>
                    <a:pt x="2322" y="428"/>
                    <a:pt x="5830" y="428"/>
                  </a:cubicBezTo>
                  <a:close/>
                  <a:moveTo>
                    <a:pt x="5820" y="1"/>
                  </a:moveTo>
                  <a:cubicBezTo>
                    <a:pt x="4746" y="1"/>
                    <a:pt x="3653" y="401"/>
                    <a:pt x="2769" y="1296"/>
                  </a:cubicBezTo>
                  <a:cubicBezTo>
                    <a:pt x="1" y="4031"/>
                    <a:pt x="1969" y="8768"/>
                    <a:pt x="5871" y="8768"/>
                  </a:cubicBezTo>
                  <a:cubicBezTo>
                    <a:pt x="8273" y="8734"/>
                    <a:pt x="10208" y="6800"/>
                    <a:pt x="10241" y="4398"/>
                  </a:cubicBezTo>
                  <a:cubicBezTo>
                    <a:pt x="10241" y="1756"/>
                    <a:pt x="8071" y="1"/>
                    <a:pt x="582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55;p55">
              <a:extLst>
                <a:ext uri="{FF2B5EF4-FFF2-40B4-BE49-F238E27FC236}">
                  <a16:creationId xmlns:a16="http://schemas.microsoft.com/office/drawing/2014/main" id="{28F43BB6-4440-7CB8-98DB-4DB59B570908}"/>
                </a:ext>
              </a:extLst>
            </p:cNvPr>
            <p:cNvSpPr/>
            <p:nvPr/>
          </p:nvSpPr>
          <p:spPr>
            <a:xfrm>
              <a:off x="3460039" y="1366896"/>
              <a:ext cx="230698" cy="444017"/>
            </a:xfrm>
            <a:custGeom>
              <a:avLst/>
              <a:gdLst/>
              <a:ahLst/>
              <a:cxnLst/>
              <a:rect l="l" t="t" r="r" b="b"/>
              <a:pathLst>
                <a:path w="11509" h="22151" extrusionOk="0">
                  <a:moveTo>
                    <a:pt x="34" y="1"/>
                  </a:moveTo>
                  <a:cubicBezTo>
                    <a:pt x="34" y="1"/>
                    <a:pt x="34" y="1"/>
                    <a:pt x="33" y="1"/>
                  </a:cubicBezTo>
                  <a:cubicBezTo>
                    <a:pt x="0" y="1"/>
                    <a:pt x="2502" y="5005"/>
                    <a:pt x="5637" y="11109"/>
                  </a:cubicBezTo>
                  <a:cubicBezTo>
                    <a:pt x="8796" y="17193"/>
                    <a:pt x="11391" y="22150"/>
                    <a:pt x="11441" y="22150"/>
                  </a:cubicBezTo>
                  <a:cubicBezTo>
                    <a:pt x="11441" y="22150"/>
                    <a:pt x="11441" y="22150"/>
                    <a:pt x="11442" y="22150"/>
                  </a:cubicBezTo>
                  <a:cubicBezTo>
                    <a:pt x="11508" y="22117"/>
                    <a:pt x="8973" y="17147"/>
                    <a:pt x="5838" y="11009"/>
                  </a:cubicBezTo>
                  <a:cubicBezTo>
                    <a:pt x="2713" y="4925"/>
                    <a:pt x="118" y="1"/>
                    <a:pt x="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56;p55">
              <a:extLst>
                <a:ext uri="{FF2B5EF4-FFF2-40B4-BE49-F238E27FC236}">
                  <a16:creationId xmlns:a16="http://schemas.microsoft.com/office/drawing/2014/main" id="{673A0985-11D0-5EEB-C5E4-3751217A2B1F}"/>
                </a:ext>
              </a:extLst>
            </p:cNvPr>
            <p:cNvSpPr/>
            <p:nvPr/>
          </p:nvSpPr>
          <p:spPr>
            <a:xfrm>
              <a:off x="1109081" y="1532027"/>
              <a:ext cx="332326" cy="207345"/>
            </a:xfrm>
            <a:custGeom>
              <a:avLst/>
              <a:gdLst/>
              <a:ahLst/>
              <a:cxnLst/>
              <a:rect l="l" t="t" r="r" b="b"/>
              <a:pathLst>
                <a:path w="16579" h="10344" extrusionOk="0">
                  <a:moveTo>
                    <a:pt x="37" y="1"/>
                  </a:moveTo>
                  <a:cubicBezTo>
                    <a:pt x="35" y="1"/>
                    <a:pt x="34" y="1"/>
                    <a:pt x="34" y="2"/>
                  </a:cubicBezTo>
                  <a:cubicBezTo>
                    <a:pt x="0" y="36"/>
                    <a:pt x="3670" y="2404"/>
                    <a:pt x="8240" y="5239"/>
                  </a:cubicBezTo>
                  <a:cubicBezTo>
                    <a:pt x="12743" y="8087"/>
                    <a:pt x="16458" y="10343"/>
                    <a:pt x="16544" y="10343"/>
                  </a:cubicBezTo>
                  <a:cubicBezTo>
                    <a:pt x="16545" y="10343"/>
                    <a:pt x="16545" y="10343"/>
                    <a:pt x="16545" y="10343"/>
                  </a:cubicBezTo>
                  <a:cubicBezTo>
                    <a:pt x="16579" y="10276"/>
                    <a:pt x="12910" y="7908"/>
                    <a:pt x="8340" y="5072"/>
                  </a:cubicBezTo>
                  <a:cubicBezTo>
                    <a:pt x="3868" y="2245"/>
                    <a:pt x="174" y="1"/>
                    <a:pt x="3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57;p55">
              <a:extLst>
                <a:ext uri="{FF2B5EF4-FFF2-40B4-BE49-F238E27FC236}">
                  <a16:creationId xmlns:a16="http://schemas.microsoft.com/office/drawing/2014/main" id="{989A1EA9-DF93-88B8-0C3C-9D348360EB14}"/>
                </a:ext>
              </a:extLst>
            </p:cNvPr>
            <p:cNvSpPr/>
            <p:nvPr/>
          </p:nvSpPr>
          <p:spPr>
            <a:xfrm>
              <a:off x="1762348" y="1324782"/>
              <a:ext cx="1331289" cy="453358"/>
            </a:xfrm>
            <a:custGeom>
              <a:avLst/>
              <a:gdLst/>
              <a:ahLst/>
              <a:cxnLst/>
              <a:rect l="l" t="t" r="r" b="b"/>
              <a:pathLst>
                <a:path w="66415" h="22617" extrusionOk="0">
                  <a:moveTo>
                    <a:pt x="66414" y="0"/>
                  </a:moveTo>
                  <a:cubicBezTo>
                    <a:pt x="66348" y="0"/>
                    <a:pt x="66281" y="34"/>
                    <a:pt x="66214" y="34"/>
                  </a:cubicBezTo>
                  <a:lnTo>
                    <a:pt x="65714" y="167"/>
                  </a:lnTo>
                  <a:lnTo>
                    <a:pt x="63712" y="701"/>
                  </a:lnTo>
                  <a:cubicBezTo>
                    <a:pt x="62845" y="901"/>
                    <a:pt x="61811" y="1235"/>
                    <a:pt x="60610" y="1568"/>
                  </a:cubicBezTo>
                  <a:cubicBezTo>
                    <a:pt x="59409" y="1935"/>
                    <a:pt x="58042" y="2369"/>
                    <a:pt x="56507" y="2836"/>
                  </a:cubicBezTo>
                  <a:cubicBezTo>
                    <a:pt x="50436" y="4704"/>
                    <a:pt x="42097" y="7506"/>
                    <a:pt x="32990" y="10675"/>
                  </a:cubicBezTo>
                  <a:cubicBezTo>
                    <a:pt x="23851" y="13877"/>
                    <a:pt x="15578" y="16846"/>
                    <a:pt x="9640" y="19014"/>
                  </a:cubicBezTo>
                  <a:lnTo>
                    <a:pt x="2569" y="21616"/>
                  </a:lnTo>
                  <a:lnTo>
                    <a:pt x="634" y="22350"/>
                  </a:lnTo>
                  <a:lnTo>
                    <a:pt x="167" y="22550"/>
                  </a:lnTo>
                  <a:lnTo>
                    <a:pt x="167" y="22550"/>
                  </a:lnTo>
                  <a:lnTo>
                    <a:pt x="667" y="22383"/>
                  </a:lnTo>
                  <a:lnTo>
                    <a:pt x="2602" y="21716"/>
                  </a:lnTo>
                  <a:lnTo>
                    <a:pt x="9674" y="19181"/>
                  </a:lnTo>
                  <a:cubicBezTo>
                    <a:pt x="15645" y="17046"/>
                    <a:pt x="23917" y="14077"/>
                    <a:pt x="33057" y="10875"/>
                  </a:cubicBezTo>
                  <a:cubicBezTo>
                    <a:pt x="42197" y="7673"/>
                    <a:pt x="50503" y="4871"/>
                    <a:pt x="56574" y="2969"/>
                  </a:cubicBezTo>
                  <a:cubicBezTo>
                    <a:pt x="58075" y="2502"/>
                    <a:pt x="59443" y="2069"/>
                    <a:pt x="60644" y="1702"/>
                  </a:cubicBezTo>
                  <a:cubicBezTo>
                    <a:pt x="61878" y="1335"/>
                    <a:pt x="62912" y="1001"/>
                    <a:pt x="63746" y="801"/>
                  </a:cubicBezTo>
                  <a:lnTo>
                    <a:pt x="65714" y="201"/>
                  </a:lnTo>
                  <a:lnTo>
                    <a:pt x="66248" y="67"/>
                  </a:lnTo>
                  <a:cubicBezTo>
                    <a:pt x="66281" y="34"/>
                    <a:pt x="66348" y="34"/>
                    <a:pt x="66414" y="0"/>
                  </a:cubicBezTo>
                  <a:close/>
                  <a:moveTo>
                    <a:pt x="167" y="22550"/>
                  </a:moveTo>
                  <a:cubicBezTo>
                    <a:pt x="100" y="22550"/>
                    <a:pt x="34" y="22583"/>
                    <a:pt x="0" y="22617"/>
                  </a:cubicBezTo>
                  <a:cubicBezTo>
                    <a:pt x="34" y="22617"/>
                    <a:pt x="100" y="22583"/>
                    <a:pt x="167" y="2255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8;p55">
              <a:extLst>
                <a:ext uri="{FF2B5EF4-FFF2-40B4-BE49-F238E27FC236}">
                  <a16:creationId xmlns:a16="http://schemas.microsoft.com/office/drawing/2014/main" id="{A5A8605F-0A6D-3FB3-970A-AD739AF6BE7B}"/>
                </a:ext>
              </a:extLst>
            </p:cNvPr>
            <p:cNvSpPr/>
            <p:nvPr/>
          </p:nvSpPr>
          <p:spPr>
            <a:xfrm>
              <a:off x="844287" y="1627682"/>
              <a:ext cx="116381" cy="850529"/>
            </a:xfrm>
            <a:custGeom>
              <a:avLst/>
              <a:gdLst/>
              <a:ahLst/>
              <a:cxnLst/>
              <a:rect l="l" t="t" r="r" b="b"/>
              <a:pathLst>
                <a:path w="5806" h="42431" extrusionOk="0">
                  <a:moveTo>
                    <a:pt x="5772" y="0"/>
                  </a:moveTo>
                  <a:lnTo>
                    <a:pt x="5772" y="0"/>
                  </a:lnTo>
                  <a:cubicBezTo>
                    <a:pt x="5738" y="0"/>
                    <a:pt x="4371" y="9474"/>
                    <a:pt x="2803" y="21215"/>
                  </a:cubicBezTo>
                  <a:cubicBezTo>
                    <a:pt x="1235" y="32924"/>
                    <a:pt x="1" y="42431"/>
                    <a:pt x="68" y="42431"/>
                  </a:cubicBezTo>
                  <a:cubicBezTo>
                    <a:pt x="134" y="42431"/>
                    <a:pt x="1469" y="32957"/>
                    <a:pt x="3036" y="21215"/>
                  </a:cubicBezTo>
                  <a:cubicBezTo>
                    <a:pt x="4604" y="9507"/>
                    <a:pt x="5805" y="0"/>
                    <a:pt x="577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59;p55">
              <a:extLst>
                <a:ext uri="{FF2B5EF4-FFF2-40B4-BE49-F238E27FC236}">
                  <a16:creationId xmlns:a16="http://schemas.microsoft.com/office/drawing/2014/main" id="{0DDEAE44-8880-C5BB-B32A-6BF0732DF1B1}"/>
                </a:ext>
              </a:extLst>
            </p:cNvPr>
            <p:cNvSpPr/>
            <p:nvPr/>
          </p:nvSpPr>
          <p:spPr>
            <a:xfrm>
              <a:off x="2665676" y="906202"/>
              <a:ext cx="454701" cy="214000"/>
            </a:xfrm>
            <a:custGeom>
              <a:avLst/>
              <a:gdLst/>
              <a:ahLst/>
              <a:cxnLst/>
              <a:rect l="l" t="t" r="r" b="b"/>
              <a:pathLst>
                <a:path w="22684" h="10676" extrusionOk="0">
                  <a:moveTo>
                    <a:pt x="2" y="0"/>
                  </a:moveTo>
                  <a:cubicBezTo>
                    <a:pt x="1" y="0"/>
                    <a:pt x="1" y="1"/>
                    <a:pt x="1" y="1"/>
                  </a:cubicBezTo>
                  <a:cubicBezTo>
                    <a:pt x="1" y="34"/>
                    <a:pt x="5038" y="2469"/>
                    <a:pt x="11309" y="5405"/>
                  </a:cubicBezTo>
                  <a:cubicBezTo>
                    <a:pt x="17503" y="8353"/>
                    <a:pt x="22578" y="10675"/>
                    <a:pt x="22650" y="10675"/>
                  </a:cubicBezTo>
                  <a:cubicBezTo>
                    <a:pt x="22650" y="10675"/>
                    <a:pt x="22650" y="10675"/>
                    <a:pt x="22650" y="10675"/>
                  </a:cubicBezTo>
                  <a:cubicBezTo>
                    <a:pt x="22684" y="10608"/>
                    <a:pt x="17613" y="8207"/>
                    <a:pt x="11376" y="5238"/>
                  </a:cubicBezTo>
                  <a:cubicBezTo>
                    <a:pt x="5149" y="2290"/>
                    <a:pt x="74" y="0"/>
                    <a:pt x="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0;p55">
              <a:extLst>
                <a:ext uri="{FF2B5EF4-FFF2-40B4-BE49-F238E27FC236}">
                  <a16:creationId xmlns:a16="http://schemas.microsoft.com/office/drawing/2014/main" id="{E7E954C6-F9DB-D06B-6214-F68154A5BB28}"/>
                </a:ext>
              </a:extLst>
            </p:cNvPr>
            <p:cNvSpPr/>
            <p:nvPr/>
          </p:nvSpPr>
          <p:spPr>
            <a:xfrm>
              <a:off x="524689" y="4316959"/>
              <a:ext cx="3737731" cy="4049"/>
            </a:xfrm>
            <a:custGeom>
              <a:avLst/>
              <a:gdLst/>
              <a:ahLst/>
              <a:cxnLst/>
              <a:rect l="l" t="t" r="r" b="b"/>
              <a:pathLst>
                <a:path w="186467" h="202" extrusionOk="0">
                  <a:moveTo>
                    <a:pt x="93233" y="1"/>
                  </a:moveTo>
                  <a:cubicBezTo>
                    <a:pt x="41730" y="1"/>
                    <a:pt x="0" y="34"/>
                    <a:pt x="0" y="101"/>
                  </a:cubicBezTo>
                  <a:cubicBezTo>
                    <a:pt x="0" y="168"/>
                    <a:pt x="41763" y="201"/>
                    <a:pt x="93233" y="201"/>
                  </a:cubicBezTo>
                  <a:cubicBezTo>
                    <a:pt x="144703" y="201"/>
                    <a:pt x="186467" y="168"/>
                    <a:pt x="186467" y="101"/>
                  </a:cubicBezTo>
                  <a:cubicBezTo>
                    <a:pt x="186467" y="34"/>
                    <a:pt x="144737" y="1"/>
                    <a:pt x="93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1;p55">
              <a:extLst>
                <a:ext uri="{FF2B5EF4-FFF2-40B4-BE49-F238E27FC236}">
                  <a16:creationId xmlns:a16="http://schemas.microsoft.com/office/drawing/2014/main" id="{F42C4250-20B9-4921-A32F-DEFA39F47652}"/>
                </a:ext>
              </a:extLst>
            </p:cNvPr>
            <p:cNvSpPr/>
            <p:nvPr/>
          </p:nvSpPr>
          <p:spPr>
            <a:xfrm>
              <a:off x="1758339" y="1762083"/>
              <a:ext cx="785664" cy="578098"/>
            </a:xfrm>
            <a:custGeom>
              <a:avLst/>
              <a:gdLst/>
              <a:ahLst/>
              <a:cxnLst/>
              <a:rect l="l" t="t" r="r" b="b"/>
              <a:pathLst>
                <a:path w="39195" h="28840" extrusionOk="0">
                  <a:moveTo>
                    <a:pt x="31022" y="0"/>
                  </a:moveTo>
                  <a:cubicBezTo>
                    <a:pt x="31022" y="0"/>
                    <a:pt x="28320" y="12075"/>
                    <a:pt x="27086" y="12976"/>
                  </a:cubicBezTo>
                  <a:cubicBezTo>
                    <a:pt x="21882" y="16745"/>
                    <a:pt x="12843" y="19114"/>
                    <a:pt x="10441" y="19647"/>
                  </a:cubicBezTo>
                  <a:cubicBezTo>
                    <a:pt x="10041" y="19547"/>
                    <a:pt x="9607" y="19414"/>
                    <a:pt x="9073" y="19214"/>
                  </a:cubicBezTo>
                  <a:cubicBezTo>
                    <a:pt x="8640" y="19047"/>
                    <a:pt x="8206" y="18780"/>
                    <a:pt x="7839" y="18480"/>
                  </a:cubicBezTo>
                  <a:cubicBezTo>
                    <a:pt x="7372" y="18113"/>
                    <a:pt x="6938" y="17679"/>
                    <a:pt x="6571" y="17212"/>
                  </a:cubicBezTo>
                  <a:cubicBezTo>
                    <a:pt x="6466" y="17002"/>
                    <a:pt x="6267" y="16900"/>
                    <a:pt x="6070" y="16900"/>
                  </a:cubicBezTo>
                  <a:cubicBezTo>
                    <a:pt x="5829" y="16900"/>
                    <a:pt x="5592" y="17052"/>
                    <a:pt x="5537" y="17346"/>
                  </a:cubicBezTo>
                  <a:cubicBezTo>
                    <a:pt x="5504" y="17846"/>
                    <a:pt x="6238" y="19147"/>
                    <a:pt x="7672" y="20181"/>
                  </a:cubicBezTo>
                  <a:cubicBezTo>
                    <a:pt x="9140" y="21182"/>
                    <a:pt x="6371" y="21382"/>
                    <a:pt x="5337" y="21482"/>
                  </a:cubicBezTo>
                  <a:cubicBezTo>
                    <a:pt x="4337" y="21549"/>
                    <a:pt x="1234" y="21982"/>
                    <a:pt x="1034" y="22316"/>
                  </a:cubicBezTo>
                  <a:cubicBezTo>
                    <a:pt x="742" y="22754"/>
                    <a:pt x="1064" y="23141"/>
                    <a:pt x="1820" y="23141"/>
                  </a:cubicBezTo>
                  <a:cubicBezTo>
                    <a:pt x="1927" y="23141"/>
                    <a:pt x="2044" y="23133"/>
                    <a:pt x="2168" y="23117"/>
                  </a:cubicBezTo>
                  <a:cubicBezTo>
                    <a:pt x="2597" y="23074"/>
                    <a:pt x="3400" y="23025"/>
                    <a:pt x="4180" y="23025"/>
                  </a:cubicBezTo>
                  <a:cubicBezTo>
                    <a:pt x="5219" y="23025"/>
                    <a:pt x="6219" y="23112"/>
                    <a:pt x="6238" y="23417"/>
                  </a:cubicBezTo>
                  <a:cubicBezTo>
                    <a:pt x="6271" y="23951"/>
                    <a:pt x="1134" y="24351"/>
                    <a:pt x="1134" y="24351"/>
                  </a:cubicBezTo>
                  <a:cubicBezTo>
                    <a:pt x="1134" y="24351"/>
                    <a:pt x="1063" y="24345"/>
                    <a:pt x="957" y="24345"/>
                  </a:cubicBezTo>
                  <a:cubicBezTo>
                    <a:pt x="638" y="24345"/>
                    <a:pt x="0" y="24401"/>
                    <a:pt x="0" y="24851"/>
                  </a:cubicBezTo>
                  <a:cubicBezTo>
                    <a:pt x="0" y="25300"/>
                    <a:pt x="851" y="25440"/>
                    <a:pt x="1912" y="25440"/>
                  </a:cubicBezTo>
                  <a:cubicBezTo>
                    <a:pt x="3534" y="25440"/>
                    <a:pt x="5648" y="25112"/>
                    <a:pt x="5971" y="25051"/>
                  </a:cubicBezTo>
                  <a:cubicBezTo>
                    <a:pt x="5990" y="25048"/>
                    <a:pt x="6009" y="25046"/>
                    <a:pt x="6026" y="25046"/>
                  </a:cubicBezTo>
                  <a:cubicBezTo>
                    <a:pt x="6340" y="25046"/>
                    <a:pt x="6350" y="25587"/>
                    <a:pt x="5971" y="25618"/>
                  </a:cubicBezTo>
                  <a:cubicBezTo>
                    <a:pt x="5537" y="25685"/>
                    <a:pt x="834" y="25885"/>
                    <a:pt x="834" y="27019"/>
                  </a:cubicBezTo>
                  <a:cubicBezTo>
                    <a:pt x="834" y="27232"/>
                    <a:pt x="1083" y="27309"/>
                    <a:pt x="1477" y="27309"/>
                  </a:cubicBezTo>
                  <a:cubicBezTo>
                    <a:pt x="2507" y="27309"/>
                    <a:pt x="4526" y="26783"/>
                    <a:pt x="5666" y="26783"/>
                  </a:cubicBezTo>
                  <a:cubicBezTo>
                    <a:pt x="5937" y="26783"/>
                    <a:pt x="6158" y="26813"/>
                    <a:pt x="6305" y="26886"/>
                  </a:cubicBezTo>
                  <a:cubicBezTo>
                    <a:pt x="7339" y="27386"/>
                    <a:pt x="2802" y="27687"/>
                    <a:pt x="2835" y="28520"/>
                  </a:cubicBezTo>
                  <a:cubicBezTo>
                    <a:pt x="2835" y="28690"/>
                    <a:pt x="2857" y="28839"/>
                    <a:pt x="3342" y="28839"/>
                  </a:cubicBezTo>
                  <a:cubicBezTo>
                    <a:pt x="3713" y="28839"/>
                    <a:pt x="4357" y="28752"/>
                    <a:pt x="5471" y="28520"/>
                  </a:cubicBezTo>
                  <a:cubicBezTo>
                    <a:pt x="7305" y="28053"/>
                    <a:pt x="9107" y="27486"/>
                    <a:pt x="10908" y="26819"/>
                  </a:cubicBezTo>
                  <a:lnTo>
                    <a:pt x="10908" y="26853"/>
                  </a:lnTo>
                  <a:cubicBezTo>
                    <a:pt x="10908" y="26853"/>
                    <a:pt x="35926" y="23550"/>
                    <a:pt x="37293" y="11842"/>
                  </a:cubicBezTo>
                  <a:lnTo>
                    <a:pt x="39195" y="4737"/>
                  </a:lnTo>
                  <a:lnTo>
                    <a:pt x="31022"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2;p55">
              <a:extLst>
                <a:ext uri="{FF2B5EF4-FFF2-40B4-BE49-F238E27FC236}">
                  <a16:creationId xmlns:a16="http://schemas.microsoft.com/office/drawing/2014/main" id="{E499585E-BED4-4F7F-0FBC-D7ABF584A76C}"/>
                </a:ext>
              </a:extLst>
            </p:cNvPr>
            <p:cNvSpPr/>
            <p:nvPr/>
          </p:nvSpPr>
          <p:spPr>
            <a:xfrm>
              <a:off x="2435659" y="4054851"/>
              <a:ext cx="319638" cy="264153"/>
            </a:xfrm>
            <a:custGeom>
              <a:avLst/>
              <a:gdLst/>
              <a:ahLst/>
              <a:cxnLst/>
              <a:rect l="l" t="t" r="r" b="b"/>
              <a:pathLst>
                <a:path w="15946" h="13178" extrusionOk="0">
                  <a:moveTo>
                    <a:pt x="15712" y="1"/>
                  </a:moveTo>
                  <a:lnTo>
                    <a:pt x="7773" y="201"/>
                  </a:lnTo>
                  <a:lnTo>
                    <a:pt x="8240" y="8407"/>
                  </a:lnTo>
                  <a:cubicBezTo>
                    <a:pt x="8240" y="8407"/>
                    <a:pt x="68" y="11676"/>
                    <a:pt x="1" y="13177"/>
                  </a:cubicBezTo>
                  <a:lnTo>
                    <a:pt x="15946" y="13110"/>
                  </a:lnTo>
                  <a:lnTo>
                    <a:pt x="1571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3;p55">
              <a:extLst>
                <a:ext uri="{FF2B5EF4-FFF2-40B4-BE49-F238E27FC236}">
                  <a16:creationId xmlns:a16="http://schemas.microsoft.com/office/drawing/2014/main" id="{E175B344-C9E1-E415-6D14-0CA40C95E939}"/>
                </a:ext>
              </a:extLst>
            </p:cNvPr>
            <p:cNvSpPr/>
            <p:nvPr/>
          </p:nvSpPr>
          <p:spPr>
            <a:xfrm>
              <a:off x="2683075" y="4206792"/>
              <a:ext cx="26760" cy="24876"/>
            </a:xfrm>
            <a:custGeom>
              <a:avLst/>
              <a:gdLst/>
              <a:ahLst/>
              <a:cxnLst/>
              <a:rect l="l" t="t" r="r" b="b"/>
              <a:pathLst>
                <a:path w="1335" h="1241" extrusionOk="0">
                  <a:moveTo>
                    <a:pt x="691" y="1"/>
                  </a:moveTo>
                  <a:cubicBezTo>
                    <a:pt x="413" y="1"/>
                    <a:pt x="149" y="185"/>
                    <a:pt x="67" y="460"/>
                  </a:cubicBezTo>
                  <a:cubicBezTo>
                    <a:pt x="0" y="794"/>
                    <a:pt x="200" y="1127"/>
                    <a:pt x="534" y="1227"/>
                  </a:cubicBezTo>
                  <a:cubicBezTo>
                    <a:pt x="577" y="1236"/>
                    <a:pt x="620" y="1240"/>
                    <a:pt x="662" y="1240"/>
                  </a:cubicBezTo>
                  <a:cubicBezTo>
                    <a:pt x="949" y="1240"/>
                    <a:pt x="1210" y="1051"/>
                    <a:pt x="1268" y="760"/>
                  </a:cubicBezTo>
                  <a:cubicBezTo>
                    <a:pt x="1334" y="427"/>
                    <a:pt x="1134" y="126"/>
                    <a:pt x="801" y="26"/>
                  </a:cubicBezTo>
                  <a:lnTo>
                    <a:pt x="867" y="26"/>
                  </a:lnTo>
                  <a:cubicBezTo>
                    <a:pt x="809" y="9"/>
                    <a:pt x="749"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4;p55">
              <a:extLst>
                <a:ext uri="{FF2B5EF4-FFF2-40B4-BE49-F238E27FC236}">
                  <a16:creationId xmlns:a16="http://schemas.microsoft.com/office/drawing/2014/main" id="{460816D9-C9C5-84E2-DF3D-6ABA25C21465}"/>
                </a:ext>
              </a:extLst>
            </p:cNvPr>
            <p:cNvSpPr/>
            <p:nvPr/>
          </p:nvSpPr>
          <p:spPr>
            <a:xfrm>
              <a:off x="2434336" y="4291562"/>
              <a:ext cx="320961" cy="28103"/>
            </a:xfrm>
            <a:custGeom>
              <a:avLst/>
              <a:gdLst/>
              <a:ahLst/>
              <a:cxnLst/>
              <a:rect l="l" t="t" r="r" b="b"/>
              <a:pathLst>
                <a:path w="16012" h="1402" extrusionOk="0">
                  <a:moveTo>
                    <a:pt x="16012" y="0"/>
                  </a:moveTo>
                  <a:lnTo>
                    <a:pt x="701" y="567"/>
                  </a:lnTo>
                  <a:cubicBezTo>
                    <a:pt x="701" y="567"/>
                    <a:pt x="0" y="868"/>
                    <a:pt x="67" y="1401"/>
                  </a:cubicBezTo>
                  <a:lnTo>
                    <a:pt x="16012" y="1301"/>
                  </a:lnTo>
                  <a:lnTo>
                    <a:pt x="160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5;p55">
              <a:extLst>
                <a:ext uri="{FF2B5EF4-FFF2-40B4-BE49-F238E27FC236}">
                  <a16:creationId xmlns:a16="http://schemas.microsoft.com/office/drawing/2014/main" id="{24948422-8506-79BE-C5D3-5D1EA59F3A9B}"/>
                </a:ext>
              </a:extLst>
            </p:cNvPr>
            <p:cNvSpPr/>
            <p:nvPr/>
          </p:nvSpPr>
          <p:spPr>
            <a:xfrm>
              <a:off x="2595478" y="4220603"/>
              <a:ext cx="30769" cy="18882"/>
            </a:xfrm>
            <a:custGeom>
              <a:avLst/>
              <a:gdLst/>
              <a:ahLst/>
              <a:cxnLst/>
              <a:rect l="l" t="t" r="r" b="b"/>
              <a:pathLst>
                <a:path w="1535" h="942" extrusionOk="0">
                  <a:moveTo>
                    <a:pt x="268" y="0"/>
                  </a:moveTo>
                  <a:cubicBezTo>
                    <a:pt x="106" y="0"/>
                    <a:pt x="0" y="39"/>
                    <a:pt x="0" y="71"/>
                  </a:cubicBezTo>
                  <a:cubicBezTo>
                    <a:pt x="0" y="138"/>
                    <a:pt x="401" y="171"/>
                    <a:pt x="801" y="405"/>
                  </a:cubicBezTo>
                  <a:cubicBezTo>
                    <a:pt x="1181" y="658"/>
                    <a:pt x="1380" y="941"/>
                    <a:pt x="1457" y="941"/>
                  </a:cubicBezTo>
                  <a:cubicBezTo>
                    <a:pt x="1461" y="941"/>
                    <a:pt x="1465" y="940"/>
                    <a:pt x="1468" y="939"/>
                  </a:cubicBezTo>
                  <a:cubicBezTo>
                    <a:pt x="1535" y="905"/>
                    <a:pt x="1401" y="472"/>
                    <a:pt x="934" y="205"/>
                  </a:cubicBezTo>
                  <a:cubicBezTo>
                    <a:pt x="690" y="48"/>
                    <a:pt x="445"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6;p55">
              <a:extLst>
                <a:ext uri="{FF2B5EF4-FFF2-40B4-BE49-F238E27FC236}">
                  <a16:creationId xmlns:a16="http://schemas.microsoft.com/office/drawing/2014/main" id="{345F3EEA-7146-C6D2-3263-41BB5B3AD46A}"/>
                </a:ext>
              </a:extLst>
            </p:cNvPr>
            <p:cNvSpPr/>
            <p:nvPr/>
          </p:nvSpPr>
          <p:spPr>
            <a:xfrm>
              <a:off x="2562705" y="4236198"/>
              <a:ext cx="22090" cy="24615"/>
            </a:xfrm>
            <a:custGeom>
              <a:avLst/>
              <a:gdLst/>
              <a:ahLst/>
              <a:cxnLst/>
              <a:rect l="l" t="t" r="r" b="b"/>
              <a:pathLst>
                <a:path w="1102" h="1228" extrusionOk="0">
                  <a:moveTo>
                    <a:pt x="74" y="0"/>
                  </a:moveTo>
                  <a:cubicBezTo>
                    <a:pt x="28" y="0"/>
                    <a:pt x="1" y="10"/>
                    <a:pt x="1" y="27"/>
                  </a:cubicBezTo>
                  <a:cubicBezTo>
                    <a:pt x="1" y="94"/>
                    <a:pt x="301" y="227"/>
                    <a:pt x="568" y="561"/>
                  </a:cubicBezTo>
                  <a:cubicBezTo>
                    <a:pt x="868" y="861"/>
                    <a:pt x="935" y="1228"/>
                    <a:pt x="1001" y="1228"/>
                  </a:cubicBezTo>
                  <a:cubicBezTo>
                    <a:pt x="1068" y="1228"/>
                    <a:pt x="1102" y="761"/>
                    <a:pt x="768" y="394"/>
                  </a:cubicBezTo>
                  <a:cubicBezTo>
                    <a:pt x="518" y="94"/>
                    <a:pt x="211" y="0"/>
                    <a:pt x="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7;p55">
              <a:extLst>
                <a:ext uri="{FF2B5EF4-FFF2-40B4-BE49-F238E27FC236}">
                  <a16:creationId xmlns:a16="http://schemas.microsoft.com/office/drawing/2014/main" id="{994366F4-0AD1-BD0D-747A-B00FA90C5EE0}"/>
                </a:ext>
              </a:extLst>
            </p:cNvPr>
            <p:cNvSpPr/>
            <p:nvPr/>
          </p:nvSpPr>
          <p:spPr>
            <a:xfrm>
              <a:off x="2530612" y="4250490"/>
              <a:ext cx="17399" cy="27041"/>
            </a:xfrm>
            <a:custGeom>
              <a:avLst/>
              <a:gdLst/>
              <a:ahLst/>
              <a:cxnLst/>
              <a:rect l="l" t="t" r="r" b="b"/>
              <a:pathLst>
                <a:path w="868" h="1349" extrusionOk="0">
                  <a:moveTo>
                    <a:pt x="67" y="0"/>
                  </a:moveTo>
                  <a:cubicBezTo>
                    <a:pt x="50" y="0"/>
                    <a:pt x="39" y="5"/>
                    <a:pt x="34" y="15"/>
                  </a:cubicBezTo>
                  <a:cubicBezTo>
                    <a:pt x="1" y="81"/>
                    <a:pt x="234" y="315"/>
                    <a:pt x="401" y="648"/>
                  </a:cubicBezTo>
                  <a:cubicBezTo>
                    <a:pt x="568" y="1015"/>
                    <a:pt x="601" y="1316"/>
                    <a:pt x="668" y="1349"/>
                  </a:cubicBezTo>
                  <a:cubicBezTo>
                    <a:pt x="768" y="1349"/>
                    <a:pt x="868" y="949"/>
                    <a:pt x="634" y="548"/>
                  </a:cubicBezTo>
                  <a:cubicBezTo>
                    <a:pt x="463" y="176"/>
                    <a:pt x="168"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8;p55">
              <a:extLst>
                <a:ext uri="{FF2B5EF4-FFF2-40B4-BE49-F238E27FC236}">
                  <a16:creationId xmlns:a16="http://schemas.microsoft.com/office/drawing/2014/main" id="{BE089F88-5895-DC55-E9ED-2FAE3286D311}"/>
                </a:ext>
              </a:extLst>
            </p:cNvPr>
            <p:cNvSpPr/>
            <p:nvPr/>
          </p:nvSpPr>
          <p:spPr>
            <a:xfrm>
              <a:off x="2596841" y="4178508"/>
              <a:ext cx="35420" cy="7216"/>
            </a:xfrm>
            <a:custGeom>
              <a:avLst/>
              <a:gdLst/>
              <a:ahLst/>
              <a:cxnLst/>
              <a:rect l="l" t="t" r="r" b="b"/>
              <a:pathLst>
                <a:path w="1767" h="360" extrusionOk="0">
                  <a:moveTo>
                    <a:pt x="775" y="0"/>
                  </a:moveTo>
                  <a:cubicBezTo>
                    <a:pt x="295" y="0"/>
                    <a:pt x="1" y="240"/>
                    <a:pt x="32" y="303"/>
                  </a:cubicBezTo>
                  <a:cubicBezTo>
                    <a:pt x="39" y="317"/>
                    <a:pt x="60" y="322"/>
                    <a:pt x="93" y="322"/>
                  </a:cubicBezTo>
                  <a:cubicBezTo>
                    <a:pt x="201" y="322"/>
                    <a:pt x="438" y="264"/>
                    <a:pt x="720" y="264"/>
                  </a:cubicBezTo>
                  <a:cubicBezTo>
                    <a:pt x="768" y="264"/>
                    <a:pt x="817" y="266"/>
                    <a:pt x="866" y="270"/>
                  </a:cubicBezTo>
                  <a:cubicBezTo>
                    <a:pt x="1196" y="295"/>
                    <a:pt x="1486" y="359"/>
                    <a:pt x="1622" y="359"/>
                  </a:cubicBezTo>
                  <a:cubicBezTo>
                    <a:pt x="1665" y="359"/>
                    <a:pt x="1692" y="353"/>
                    <a:pt x="1700" y="337"/>
                  </a:cubicBezTo>
                  <a:cubicBezTo>
                    <a:pt x="1767" y="270"/>
                    <a:pt x="1400" y="3"/>
                    <a:pt x="866" y="3"/>
                  </a:cubicBezTo>
                  <a:cubicBezTo>
                    <a:pt x="835" y="1"/>
                    <a:pt x="805" y="0"/>
                    <a:pt x="7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9;p55">
              <a:extLst>
                <a:ext uri="{FF2B5EF4-FFF2-40B4-BE49-F238E27FC236}">
                  <a16:creationId xmlns:a16="http://schemas.microsoft.com/office/drawing/2014/main" id="{7EBDAA22-A89E-5D98-8663-9FFF21B3F4FF}"/>
                </a:ext>
              </a:extLst>
            </p:cNvPr>
            <p:cNvSpPr/>
            <p:nvPr/>
          </p:nvSpPr>
          <p:spPr>
            <a:xfrm>
              <a:off x="2596140" y="4125068"/>
              <a:ext cx="48830" cy="27502"/>
            </a:xfrm>
            <a:custGeom>
              <a:avLst/>
              <a:gdLst/>
              <a:ahLst/>
              <a:cxnLst/>
              <a:rect l="l" t="t" r="r" b="b"/>
              <a:pathLst>
                <a:path w="2436" h="1372" extrusionOk="0">
                  <a:moveTo>
                    <a:pt x="2002" y="251"/>
                  </a:moveTo>
                  <a:cubicBezTo>
                    <a:pt x="2069" y="251"/>
                    <a:pt x="2119" y="267"/>
                    <a:pt x="2135" y="301"/>
                  </a:cubicBezTo>
                  <a:cubicBezTo>
                    <a:pt x="2169" y="367"/>
                    <a:pt x="2135" y="367"/>
                    <a:pt x="2135" y="401"/>
                  </a:cubicBezTo>
                  <a:cubicBezTo>
                    <a:pt x="2102" y="467"/>
                    <a:pt x="2035" y="501"/>
                    <a:pt x="1969" y="534"/>
                  </a:cubicBezTo>
                  <a:cubicBezTo>
                    <a:pt x="1835" y="634"/>
                    <a:pt x="1702" y="734"/>
                    <a:pt x="1535" y="801"/>
                  </a:cubicBezTo>
                  <a:cubicBezTo>
                    <a:pt x="1302" y="934"/>
                    <a:pt x="1035" y="1035"/>
                    <a:pt x="768" y="1101"/>
                  </a:cubicBezTo>
                  <a:cubicBezTo>
                    <a:pt x="599" y="1149"/>
                    <a:pt x="413" y="1180"/>
                    <a:pt x="222" y="1231"/>
                  </a:cubicBezTo>
                  <a:lnTo>
                    <a:pt x="222" y="1231"/>
                  </a:lnTo>
                  <a:cubicBezTo>
                    <a:pt x="321" y="1140"/>
                    <a:pt x="459" y="1012"/>
                    <a:pt x="634" y="868"/>
                  </a:cubicBezTo>
                  <a:cubicBezTo>
                    <a:pt x="835" y="701"/>
                    <a:pt x="1068" y="568"/>
                    <a:pt x="1335" y="434"/>
                  </a:cubicBezTo>
                  <a:cubicBezTo>
                    <a:pt x="1468" y="367"/>
                    <a:pt x="1635" y="334"/>
                    <a:pt x="1769" y="301"/>
                  </a:cubicBezTo>
                  <a:cubicBezTo>
                    <a:pt x="1852" y="267"/>
                    <a:pt x="1935" y="251"/>
                    <a:pt x="2002" y="251"/>
                  </a:cubicBezTo>
                  <a:close/>
                  <a:moveTo>
                    <a:pt x="2002" y="0"/>
                  </a:moveTo>
                  <a:cubicBezTo>
                    <a:pt x="1902" y="0"/>
                    <a:pt x="1802" y="0"/>
                    <a:pt x="1702" y="34"/>
                  </a:cubicBezTo>
                  <a:cubicBezTo>
                    <a:pt x="1535" y="67"/>
                    <a:pt x="1368" y="134"/>
                    <a:pt x="1235" y="201"/>
                  </a:cubicBezTo>
                  <a:cubicBezTo>
                    <a:pt x="968" y="334"/>
                    <a:pt x="701" y="501"/>
                    <a:pt x="501" y="701"/>
                  </a:cubicBezTo>
                  <a:cubicBezTo>
                    <a:pt x="253" y="949"/>
                    <a:pt x="112" y="1166"/>
                    <a:pt x="56" y="1281"/>
                  </a:cubicBezTo>
                  <a:lnTo>
                    <a:pt x="56" y="1281"/>
                  </a:lnTo>
                  <a:cubicBezTo>
                    <a:pt x="38" y="1288"/>
                    <a:pt x="19" y="1294"/>
                    <a:pt x="1" y="1301"/>
                  </a:cubicBezTo>
                  <a:cubicBezTo>
                    <a:pt x="15" y="1305"/>
                    <a:pt x="29" y="1308"/>
                    <a:pt x="43" y="1311"/>
                  </a:cubicBezTo>
                  <a:lnTo>
                    <a:pt x="43" y="1311"/>
                  </a:lnTo>
                  <a:cubicBezTo>
                    <a:pt x="28" y="1348"/>
                    <a:pt x="25" y="1368"/>
                    <a:pt x="34" y="1368"/>
                  </a:cubicBezTo>
                  <a:cubicBezTo>
                    <a:pt x="36" y="1370"/>
                    <a:pt x="39" y="1371"/>
                    <a:pt x="42" y="1371"/>
                  </a:cubicBezTo>
                  <a:cubicBezTo>
                    <a:pt x="56" y="1371"/>
                    <a:pt x="81" y="1355"/>
                    <a:pt x="116" y="1326"/>
                  </a:cubicBezTo>
                  <a:lnTo>
                    <a:pt x="116" y="1326"/>
                  </a:lnTo>
                  <a:cubicBezTo>
                    <a:pt x="211" y="1343"/>
                    <a:pt x="306" y="1351"/>
                    <a:pt x="401" y="1351"/>
                  </a:cubicBezTo>
                  <a:cubicBezTo>
                    <a:pt x="534" y="1351"/>
                    <a:pt x="668" y="1335"/>
                    <a:pt x="801" y="1301"/>
                  </a:cubicBezTo>
                  <a:cubicBezTo>
                    <a:pt x="1101" y="1235"/>
                    <a:pt x="1368" y="1135"/>
                    <a:pt x="1635" y="1035"/>
                  </a:cubicBezTo>
                  <a:cubicBezTo>
                    <a:pt x="1802" y="934"/>
                    <a:pt x="1935" y="868"/>
                    <a:pt x="2102" y="768"/>
                  </a:cubicBezTo>
                  <a:cubicBezTo>
                    <a:pt x="2169" y="701"/>
                    <a:pt x="2269" y="634"/>
                    <a:pt x="2336" y="568"/>
                  </a:cubicBezTo>
                  <a:cubicBezTo>
                    <a:pt x="2436" y="467"/>
                    <a:pt x="2436" y="301"/>
                    <a:pt x="2369" y="167"/>
                  </a:cubicBezTo>
                  <a:cubicBezTo>
                    <a:pt x="2269" y="34"/>
                    <a:pt x="2135" y="0"/>
                    <a:pt x="20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0;p55">
              <a:extLst>
                <a:ext uri="{FF2B5EF4-FFF2-40B4-BE49-F238E27FC236}">
                  <a16:creationId xmlns:a16="http://schemas.microsoft.com/office/drawing/2014/main" id="{275983FE-74F9-A4D8-F6B2-EDAFBD6457A5}"/>
                </a:ext>
              </a:extLst>
            </p:cNvPr>
            <p:cNvSpPr/>
            <p:nvPr/>
          </p:nvSpPr>
          <p:spPr>
            <a:xfrm>
              <a:off x="2576756" y="4102999"/>
              <a:ext cx="26099" cy="50173"/>
            </a:xfrm>
            <a:custGeom>
              <a:avLst/>
              <a:gdLst/>
              <a:ahLst/>
              <a:cxnLst/>
              <a:rect l="l" t="t" r="r" b="b"/>
              <a:pathLst>
                <a:path w="1302" h="2503" extrusionOk="0">
                  <a:moveTo>
                    <a:pt x="434" y="1"/>
                  </a:moveTo>
                  <a:cubicBezTo>
                    <a:pt x="300" y="1"/>
                    <a:pt x="167" y="67"/>
                    <a:pt x="100" y="234"/>
                  </a:cubicBezTo>
                  <a:cubicBezTo>
                    <a:pt x="67" y="301"/>
                    <a:pt x="34" y="401"/>
                    <a:pt x="34" y="501"/>
                  </a:cubicBezTo>
                  <a:cubicBezTo>
                    <a:pt x="0" y="701"/>
                    <a:pt x="0" y="868"/>
                    <a:pt x="34" y="1068"/>
                  </a:cubicBezTo>
                  <a:cubicBezTo>
                    <a:pt x="67" y="1368"/>
                    <a:pt x="200" y="1635"/>
                    <a:pt x="367" y="1902"/>
                  </a:cubicBezTo>
                  <a:cubicBezTo>
                    <a:pt x="653" y="2245"/>
                    <a:pt x="939" y="2343"/>
                    <a:pt x="1015" y="2343"/>
                  </a:cubicBezTo>
                  <a:cubicBezTo>
                    <a:pt x="1028" y="2343"/>
                    <a:pt x="1034" y="2340"/>
                    <a:pt x="1034" y="2336"/>
                  </a:cubicBezTo>
                  <a:cubicBezTo>
                    <a:pt x="1034" y="2336"/>
                    <a:pt x="801" y="2169"/>
                    <a:pt x="534" y="1769"/>
                  </a:cubicBezTo>
                  <a:cubicBezTo>
                    <a:pt x="401" y="1535"/>
                    <a:pt x="300" y="1302"/>
                    <a:pt x="267" y="1035"/>
                  </a:cubicBezTo>
                  <a:cubicBezTo>
                    <a:pt x="234" y="868"/>
                    <a:pt x="234" y="735"/>
                    <a:pt x="267" y="568"/>
                  </a:cubicBezTo>
                  <a:cubicBezTo>
                    <a:pt x="300" y="401"/>
                    <a:pt x="367" y="268"/>
                    <a:pt x="401" y="268"/>
                  </a:cubicBezTo>
                  <a:cubicBezTo>
                    <a:pt x="467" y="301"/>
                    <a:pt x="634" y="401"/>
                    <a:pt x="701" y="534"/>
                  </a:cubicBezTo>
                  <a:cubicBezTo>
                    <a:pt x="767" y="668"/>
                    <a:pt x="868" y="801"/>
                    <a:pt x="901" y="968"/>
                  </a:cubicBezTo>
                  <a:cubicBezTo>
                    <a:pt x="1001" y="1202"/>
                    <a:pt x="1068" y="1468"/>
                    <a:pt x="1068" y="1735"/>
                  </a:cubicBezTo>
                  <a:cubicBezTo>
                    <a:pt x="1101" y="2202"/>
                    <a:pt x="1034" y="2502"/>
                    <a:pt x="1101" y="2502"/>
                  </a:cubicBezTo>
                  <a:cubicBezTo>
                    <a:pt x="1234" y="2269"/>
                    <a:pt x="1301" y="2002"/>
                    <a:pt x="1301" y="1735"/>
                  </a:cubicBezTo>
                  <a:cubicBezTo>
                    <a:pt x="1301" y="1435"/>
                    <a:pt x="1268" y="1135"/>
                    <a:pt x="1168" y="868"/>
                  </a:cubicBezTo>
                  <a:cubicBezTo>
                    <a:pt x="1101" y="701"/>
                    <a:pt x="1034" y="534"/>
                    <a:pt x="968" y="368"/>
                  </a:cubicBezTo>
                  <a:cubicBezTo>
                    <a:pt x="868" y="167"/>
                    <a:pt x="667" y="1"/>
                    <a:pt x="4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1;p55">
              <a:extLst>
                <a:ext uri="{FF2B5EF4-FFF2-40B4-BE49-F238E27FC236}">
                  <a16:creationId xmlns:a16="http://schemas.microsoft.com/office/drawing/2014/main" id="{49E5215D-3EA6-60B7-1443-241B1317EA09}"/>
                </a:ext>
              </a:extLst>
            </p:cNvPr>
            <p:cNvSpPr/>
            <p:nvPr/>
          </p:nvSpPr>
          <p:spPr>
            <a:xfrm>
              <a:off x="2939831" y="4043485"/>
              <a:ext cx="331665" cy="280189"/>
            </a:xfrm>
            <a:custGeom>
              <a:avLst/>
              <a:gdLst/>
              <a:ahLst/>
              <a:cxnLst/>
              <a:rect l="l" t="t" r="r" b="b"/>
              <a:pathLst>
                <a:path w="16546" h="13978" extrusionOk="0">
                  <a:moveTo>
                    <a:pt x="15211" y="1"/>
                  </a:moveTo>
                  <a:lnTo>
                    <a:pt x="7806" y="334"/>
                  </a:lnTo>
                  <a:lnTo>
                    <a:pt x="8473" y="8874"/>
                  </a:lnTo>
                  <a:cubicBezTo>
                    <a:pt x="8473" y="8874"/>
                    <a:pt x="34" y="12376"/>
                    <a:pt x="0" y="13978"/>
                  </a:cubicBezTo>
                  <a:lnTo>
                    <a:pt x="16545" y="13310"/>
                  </a:lnTo>
                  <a:lnTo>
                    <a:pt x="1521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2;p55">
              <a:extLst>
                <a:ext uri="{FF2B5EF4-FFF2-40B4-BE49-F238E27FC236}">
                  <a16:creationId xmlns:a16="http://schemas.microsoft.com/office/drawing/2014/main" id="{0ADB3506-1B33-D76F-D3EB-2E3C99545CCF}"/>
                </a:ext>
              </a:extLst>
            </p:cNvPr>
            <p:cNvSpPr/>
            <p:nvPr/>
          </p:nvSpPr>
          <p:spPr>
            <a:xfrm>
              <a:off x="3195245" y="4202121"/>
              <a:ext cx="27442" cy="25497"/>
            </a:xfrm>
            <a:custGeom>
              <a:avLst/>
              <a:gdLst/>
              <a:ahLst/>
              <a:cxnLst/>
              <a:rect l="l" t="t" r="r" b="b"/>
              <a:pathLst>
                <a:path w="1369" h="1272" extrusionOk="0">
                  <a:moveTo>
                    <a:pt x="710" y="0"/>
                  </a:moveTo>
                  <a:cubicBezTo>
                    <a:pt x="414" y="0"/>
                    <a:pt x="150" y="184"/>
                    <a:pt x="67" y="460"/>
                  </a:cubicBezTo>
                  <a:cubicBezTo>
                    <a:pt x="1" y="826"/>
                    <a:pt x="234" y="1193"/>
                    <a:pt x="568" y="1260"/>
                  </a:cubicBezTo>
                  <a:cubicBezTo>
                    <a:pt x="606" y="1268"/>
                    <a:pt x="645" y="1272"/>
                    <a:pt x="683" y="1272"/>
                  </a:cubicBezTo>
                  <a:cubicBezTo>
                    <a:pt x="975" y="1272"/>
                    <a:pt x="1243" y="1055"/>
                    <a:pt x="1302" y="760"/>
                  </a:cubicBezTo>
                  <a:cubicBezTo>
                    <a:pt x="1368" y="426"/>
                    <a:pt x="1168" y="93"/>
                    <a:pt x="835" y="26"/>
                  </a:cubicBezTo>
                  <a:lnTo>
                    <a:pt x="901" y="26"/>
                  </a:lnTo>
                  <a:cubicBezTo>
                    <a:pt x="837" y="8"/>
                    <a:pt x="773"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3;p55">
              <a:extLst>
                <a:ext uri="{FF2B5EF4-FFF2-40B4-BE49-F238E27FC236}">
                  <a16:creationId xmlns:a16="http://schemas.microsoft.com/office/drawing/2014/main" id="{57261A1D-BB49-A611-444C-BFDD288DC3AB}"/>
                </a:ext>
              </a:extLst>
            </p:cNvPr>
            <p:cNvSpPr/>
            <p:nvPr/>
          </p:nvSpPr>
          <p:spPr>
            <a:xfrm>
              <a:off x="2937827" y="4283544"/>
              <a:ext cx="333669" cy="40130"/>
            </a:xfrm>
            <a:custGeom>
              <a:avLst/>
              <a:gdLst/>
              <a:ahLst/>
              <a:cxnLst/>
              <a:rect l="l" t="t" r="r" b="b"/>
              <a:pathLst>
                <a:path w="16646" h="2002" extrusionOk="0">
                  <a:moveTo>
                    <a:pt x="16545" y="0"/>
                  </a:moveTo>
                  <a:lnTo>
                    <a:pt x="701" y="1134"/>
                  </a:lnTo>
                  <a:cubicBezTo>
                    <a:pt x="701" y="1134"/>
                    <a:pt x="0" y="1468"/>
                    <a:pt x="100" y="2002"/>
                  </a:cubicBezTo>
                  <a:lnTo>
                    <a:pt x="16645" y="1334"/>
                  </a:lnTo>
                  <a:lnTo>
                    <a:pt x="1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74;p55">
              <a:extLst>
                <a:ext uri="{FF2B5EF4-FFF2-40B4-BE49-F238E27FC236}">
                  <a16:creationId xmlns:a16="http://schemas.microsoft.com/office/drawing/2014/main" id="{3C62A1EB-A4CF-AF66-FDBE-12A08E862295}"/>
                </a:ext>
              </a:extLst>
            </p:cNvPr>
            <p:cNvSpPr/>
            <p:nvPr/>
          </p:nvSpPr>
          <p:spPr>
            <a:xfrm>
              <a:off x="3103980" y="4217837"/>
              <a:ext cx="32453" cy="19624"/>
            </a:xfrm>
            <a:custGeom>
              <a:avLst/>
              <a:gdLst/>
              <a:ahLst/>
              <a:cxnLst/>
              <a:rect l="l" t="t" r="r" b="b"/>
              <a:pathLst>
                <a:path w="1619" h="979" extrusionOk="0">
                  <a:moveTo>
                    <a:pt x="301" y="1"/>
                  </a:moveTo>
                  <a:cubicBezTo>
                    <a:pt x="117" y="1"/>
                    <a:pt x="0" y="42"/>
                    <a:pt x="17" y="76"/>
                  </a:cubicBezTo>
                  <a:cubicBezTo>
                    <a:pt x="17" y="176"/>
                    <a:pt x="417" y="176"/>
                    <a:pt x="851" y="443"/>
                  </a:cubicBezTo>
                  <a:cubicBezTo>
                    <a:pt x="1233" y="665"/>
                    <a:pt x="1463" y="979"/>
                    <a:pt x="1541" y="979"/>
                  </a:cubicBezTo>
                  <a:cubicBezTo>
                    <a:pt x="1545" y="979"/>
                    <a:pt x="1548" y="978"/>
                    <a:pt x="1551" y="976"/>
                  </a:cubicBezTo>
                  <a:cubicBezTo>
                    <a:pt x="1618" y="943"/>
                    <a:pt x="1485" y="476"/>
                    <a:pt x="984" y="176"/>
                  </a:cubicBezTo>
                  <a:cubicBezTo>
                    <a:pt x="734" y="42"/>
                    <a:pt x="48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5;p55">
              <a:extLst>
                <a:ext uri="{FF2B5EF4-FFF2-40B4-BE49-F238E27FC236}">
                  <a16:creationId xmlns:a16="http://schemas.microsoft.com/office/drawing/2014/main" id="{5EAD3C6E-B8D5-36B5-8278-F0A3BFEF3973}"/>
                </a:ext>
              </a:extLst>
            </p:cNvPr>
            <p:cNvSpPr/>
            <p:nvPr/>
          </p:nvSpPr>
          <p:spPr>
            <a:xfrm>
              <a:off x="3069542" y="4234734"/>
              <a:ext cx="24094" cy="24796"/>
            </a:xfrm>
            <a:custGeom>
              <a:avLst/>
              <a:gdLst/>
              <a:ahLst/>
              <a:cxnLst/>
              <a:rect l="l" t="t" r="r" b="b"/>
              <a:pathLst>
                <a:path w="1202" h="1237" extrusionOk="0">
                  <a:moveTo>
                    <a:pt x="104" y="0"/>
                  </a:moveTo>
                  <a:cubicBezTo>
                    <a:pt x="40" y="0"/>
                    <a:pt x="0" y="14"/>
                    <a:pt x="0" y="33"/>
                  </a:cubicBezTo>
                  <a:cubicBezTo>
                    <a:pt x="0" y="100"/>
                    <a:pt x="367" y="234"/>
                    <a:pt x="634" y="567"/>
                  </a:cubicBezTo>
                  <a:cubicBezTo>
                    <a:pt x="922" y="886"/>
                    <a:pt x="1026" y="1236"/>
                    <a:pt x="1093" y="1236"/>
                  </a:cubicBezTo>
                  <a:cubicBezTo>
                    <a:pt x="1096" y="1236"/>
                    <a:pt x="1098" y="1236"/>
                    <a:pt x="1101" y="1234"/>
                  </a:cubicBezTo>
                  <a:cubicBezTo>
                    <a:pt x="1168" y="1234"/>
                    <a:pt x="1201" y="767"/>
                    <a:pt x="834" y="367"/>
                  </a:cubicBezTo>
                  <a:cubicBezTo>
                    <a:pt x="574" y="83"/>
                    <a:pt x="263" y="0"/>
                    <a:pt x="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76;p55">
              <a:extLst>
                <a:ext uri="{FF2B5EF4-FFF2-40B4-BE49-F238E27FC236}">
                  <a16:creationId xmlns:a16="http://schemas.microsoft.com/office/drawing/2014/main" id="{40B18736-748A-1726-8236-FBCC011A6C61}"/>
                </a:ext>
              </a:extLst>
            </p:cNvPr>
            <p:cNvSpPr/>
            <p:nvPr/>
          </p:nvSpPr>
          <p:spPr>
            <a:xfrm>
              <a:off x="3036769" y="4250450"/>
              <a:ext cx="18081" cy="27762"/>
            </a:xfrm>
            <a:custGeom>
              <a:avLst/>
              <a:gdLst/>
              <a:ahLst/>
              <a:cxnLst/>
              <a:rect l="l" t="t" r="r" b="b"/>
              <a:pathLst>
                <a:path w="902" h="1385" extrusionOk="0">
                  <a:moveTo>
                    <a:pt x="76" y="1"/>
                  </a:moveTo>
                  <a:cubicBezTo>
                    <a:pt x="54" y="1"/>
                    <a:pt x="40" y="6"/>
                    <a:pt x="34" y="17"/>
                  </a:cubicBezTo>
                  <a:cubicBezTo>
                    <a:pt x="1" y="83"/>
                    <a:pt x="268" y="317"/>
                    <a:pt x="435" y="650"/>
                  </a:cubicBezTo>
                  <a:cubicBezTo>
                    <a:pt x="601" y="1017"/>
                    <a:pt x="668" y="1351"/>
                    <a:pt x="735" y="1384"/>
                  </a:cubicBezTo>
                  <a:cubicBezTo>
                    <a:pt x="835" y="1384"/>
                    <a:pt x="902" y="984"/>
                    <a:pt x="701" y="550"/>
                  </a:cubicBezTo>
                  <a:cubicBezTo>
                    <a:pt x="505" y="157"/>
                    <a:pt x="190" y="1"/>
                    <a:pt x="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77;p55">
              <a:extLst>
                <a:ext uri="{FF2B5EF4-FFF2-40B4-BE49-F238E27FC236}">
                  <a16:creationId xmlns:a16="http://schemas.microsoft.com/office/drawing/2014/main" id="{8E0277AC-1C02-D7DD-AC1E-D1FB4DC66795}"/>
                </a:ext>
              </a:extLst>
            </p:cNvPr>
            <p:cNvSpPr/>
            <p:nvPr/>
          </p:nvSpPr>
          <p:spPr>
            <a:xfrm>
              <a:off x="3104320" y="4173878"/>
              <a:ext cx="36121" cy="7156"/>
            </a:xfrm>
            <a:custGeom>
              <a:avLst/>
              <a:gdLst/>
              <a:ahLst/>
              <a:cxnLst/>
              <a:rect l="l" t="t" r="r" b="b"/>
              <a:pathLst>
                <a:path w="1802" h="357" extrusionOk="0">
                  <a:moveTo>
                    <a:pt x="934" y="1"/>
                  </a:moveTo>
                  <a:cubicBezTo>
                    <a:pt x="400" y="1"/>
                    <a:pt x="0" y="267"/>
                    <a:pt x="67" y="334"/>
                  </a:cubicBezTo>
                  <a:cubicBezTo>
                    <a:pt x="73" y="347"/>
                    <a:pt x="93" y="353"/>
                    <a:pt x="125" y="353"/>
                  </a:cubicBezTo>
                  <a:cubicBezTo>
                    <a:pt x="250" y="353"/>
                    <a:pt x="554" y="267"/>
                    <a:pt x="901" y="267"/>
                  </a:cubicBezTo>
                  <a:cubicBezTo>
                    <a:pt x="1255" y="293"/>
                    <a:pt x="1552" y="357"/>
                    <a:pt x="1689" y="357"/>
                  </a:cubicBezTo>
                  <a:cubicBezTo>
                    <a:pt x="1733" y="357"/>
                    <a:pt x="1760" y="350"/>
                    <a:pt x="1768" y="334"/>
                  </a:cubicBezTo>
                  <a:cubicBezTo>
                    <a:pt x="1801" y="267"/>
                    <a:pt x="1468" y="1"/>
                    <a:pt x="9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8;p55">
              <a:extLst>
                <a:ext uri="{FF2B5EF4-FFF2-40B4-BE49-F238E27FC236}">
                  <a16:creationId xmlns:a16="http://schemas.microsoft.com/office/drawing/2014/main" id="{EFB5E955-9546-751D-F470-FF9186B0A473}"/>
                </a:ext>
              </a:extLst>
            </p:cNvPr>
            <p:cNvSpPr/>
            <p:nvPr/>
          </p:nvSpPr>
          <p:spPr>
            <a:xfrm>
              <a:off x="3103639" y="4117551"/>
              <a:ext cx="50173" cy="29667"/>
            </a:xfrm>
            <a:custGeom>
              <a:avLst/>
              <a:gdLst/>
              <a:ahLst/>
              <a:cxnLst/>
              <a:rect l="l" t="t" r="r" b="b"/>
              <a:pathLst>
                <a:path w="2503" h="1480" extrusionOk="0">
                  <a:moveTo>
                    <a:pt x="2035" y="284"/>
                  </a:moveTo>
                  <a:cubicBezTo>
                    <a:pt x="2102" y="284"/>
                    <a:pt x="2152" y="292"/>
                    <a:pt x="2169" y="309"/>
                  </a:cubicBezTo>
                  <a:cubicBezTo>
                    <a:pt x="2236" y="375"/>
                    <a:pt x="2202" y="342"/>
                    <a:pt x="2169" y="409"/>
                  </a:cubicBezTo>
                  <a:cubicBezTo>
                    <a:pt x="2136" y="476"/>
                    <a:pt x="2069" y="509"/>
                    <a:pt x="2002" y="576"/>
                  </a:cubicBezTo>
                  <a:cubicBezTo>
                    <a:pt x="1869" y="676"/>
                    <a:pt x="1735" y="742"/>
                    <a:pt x="1568" y="842"/>
                  </a:cubicBezTo>
                  <a:cubicBezTo>
                    <a:pt x="1335" y="976"/>
                    <a:pt x="1068" y="1076"/>
                    <a:pt x="801" y="1176"/>
                  </a:cubicBezTo>
                  <a:cubicBezTo>
                    <a:pt x="595" y="1228"/>
                    <a:pt x="369" y="1279"/>
                    <a:pt x="169" y="1346"/>
                  </a:cubicBezTo>
                  <a:lnTo>
                    <a:pt x="169" y="1346"/>
                  </a:lnTo>
                  <a:cubicBezTo>
                    <a:pt x="265" y="1246"/>
                    <a:pt x="410" y="1099"/>
                    <a:pt x="601" y="943"/>
                  </a:cubicBezTo>
                  <a:cubicBezTo>
                    <a:pt x="835" y="742"/>
                    <a:pt x="1068" y="609"/>
                    <a:pt x="1335" y="476"/>
                  </a:cubicBezTo>
                  <a:cubicBezTo>
                    <a:pt x="1502" y="409"/>
                    <a:pt x="1635" y="375"/>
                    <a:pt x="1802" y="309"/>
                  </a:cubicBezTo>
                  <a:cubicBezTo>
                    <a:pt x="1885" y="292"/>
                    <a:pt x="1969" y="284"/>
                    <a:pt x="2035" y="284"/>
                  </a:cubicBezTo>
                  <a:close/>
                  <a:moveTo>
                    <a:pt x="2118" y="0"/>
                  </a:moveTo>
                  <a:cubicBezTo>
                    <a:pt x="2092" y="0"/>
                    <a:pt x="2064" y="3"/>
                    <a:pt x="2035" y="9"/>
                  </a:cubicBezTo>
                  <a:cubicBezTo>
                    <a:pt x="1935" y="9"/>
                    <a:pt x="1835" y="9"/>
                    <a:pt x="1735" y="42"/>
                  </a:cubicBezTo>
                  <a:cubicBezTo>
                    <a:pt x="1568" y="109"/>
                    <a:pt x="1402" y="175"/>
                    <a:pt x="1235" y="242"/>
                  </a:cubicBezTo>
                  <a:cubicBezTo>
                    <a:pt x="968" y="375"/>
                    <a:pt x="701" y="576"/>
                    <a:pt x="468" y="776"/>
                  </a:cubicBezTo>
                  <a:cubicBezTo>
                    <a:pt x="213" y="1031"/>
                    <a:pt x="87" y="1269"/>
                    <a:pt x="45" y="1391"/>
                  </a:cubicBezTo>
                  <a:lnTo>
                    <a:pt x="45" y="1391"/>
                  </a:lnTo>
                  <a:cubicBezTo>
                    <a:pt x="30" y="1397"/>
                    <a:pt x="15" y="1403"/>
                    <a:pt x="1" y="1410"/>
                  </a:cubicBezTo>
                  <a:cubicBezTo>
                    <a:pt x="13" y="1412"/>
                    <a:pt x="24" y="1415"/>
                    <a:pt x="36" y="1418"/>
                  </a:cubicBezTo>
                  <a:lnTo>
                    <a:pt x="36" y="1418"/>
                  </a:lnTo>
                  <a:cubicBezTo>
                    <a:pt x="26" y="1455"/>
                    <a:pt x="26" y="1476"/>
                    <a:pt x="34" y="1476"/>
                  </a:cubicBezTo>
                  <a:cubicBezTo>
                    <a:pt x="34" y="1478"/>
                    <a:pt x="35" y="1479"/>
                    <a:pt x="36" y="1479"/>
                  </a:cubicBezTo>
                  <a:cubicBezTo>
                    <a:pt x="42" y="1479"/>
                    <a:pt x="60" y="1461"/>
                    <a:pt x="91" y="1428"/>
                  </a:cubicBezTo>
                  <a:lnTo>
                    <a:pt x="91" y="1428"/>
                  </a:lnTo>
                  <a:cubicBezTo>
                    <a:pt x="165" y="1440"/>
                    <a:pt x="241" y="1446"/>
                    <a:pt x="317" y="1446"/>
                  </a:cubicBezTo>
                  <a:cubicBezTo>
                    <a:pt x="492" y="1446"/>
                    <a:pt x="670" y="1417"/>
                    <a:pt x="835" y="1376"/>
                  </a:cubicBezTo>
                  <a:cubicBezTo>
                    <a:pt x="1101" y="1309"/>
                    <a:pt x="1402" y="1209"/>
                    <a:pt x="1669" y="1076"/>
                  </a:cubicBezTo>
                  <a:cubicBezTo>
                    <a:pt x="1835" y="976"/>
                    <a:pt x="2002" y="909"/>
                    <a:pt x="2136" y="809"/>
                  </a:cubicBezTo>
                  <a:cubicBezTo>
                    <a:pt x="2236" y="742"/>
                    <a:pt x="2302" y="676"/>
                    <a:pt x="2402" y="576"/>
                  </a:cubicBezTo>
                  <a:cubicBezTo>
                    <a:pt x="2469" y="476"/>
                    <a:pt x="2502" y="309"/>
                    <a:pt x="2402" y="175"/>
                  </a:cubicBezTo>
                  <a:cubicBezTo>
                    <a:pt x="2347" y="65"/>
                    <a:pt x="2246" y="0"/>
                    <a:pt x="2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9;p55">
              <a:extLst>
                <a:ext uri="{FF2B5EF4-FFF2-40B4-BE49-F238E27FC236}">
                  <a16:creationId xmlns:a16="http://schemas.microsoft.com/office/drawing/2014/main" id="{37010239-ADEC-3B87-17FA-356552AA6B8F}"/>
                </a:ext>
              </a:extLst>
            </p:cNvPr>
            <p:cNvSpPr/>
            <p:nvPr/>
          </p:nvSpPr>
          <p:spPr>
            <a:xfrm>
              <a:off x="3082251" y="4095642"/>
              <a:ext cx="27422" cy="52177"/>
            </a:xfrm>
            <a:custGeom>
              <a:avLst/>
              <a:gdLst/>
              <a:ahLst/>
              <a:cxnLst/>
              <a:rect l="l" t="t" r="r" b="b"/>
              <a:pathLst>
                <a:path w="1368" h="2603" extrusionOk="0">
                  <a:moveTo>
                    <a:pt x="434" y="1"/>
                  </a:moveTo>
                  <a:cubicBezTo>
                    <a:pt x="267" y="1"/>
                    <a:pt x="134" y="101"/>
                    <a:pt x="100" y="234"/>
                  </a:cubicBezTo>
                  <a:cubicBezTo>
                    <a:pt x="34" y="334"/>
                    <a:pt x="34" y="434"/>
                    <a:pt x="0" y="534"/>
                  </a:cubicBezTo>
                  <a:cubicBezTo>
                    <a:pt x="0" y="735"/>
                    <a:pt x="0" y="901"/>
                    <a:pt x="34" y="1102"/>
                  </a:cubicBezTo>
                  <a:cubicBezTo>
                    <a:pt x="100" y="1402"/>
                    <a:pt x="234" y="1669"/>
                    <a:pt x="434" y="1935"/>
                  </a:cubicBezTo>
                  <a:cubicBezTo>
                    <a:pt x="729" y="2289"/>
                    <a:pt x="1023" y="2408"/>
                    <a:pt x="1088" y="2408"/>
                  </a:cubicBezTo>
                  <a:cubicBezTo>
                    <a:pt x="1097" y="2408"/>
                    <a:pt x="1101" y="2406"/>
                    <a:pt x="1101" y="2402"/>
                  </a:cubicBezTo>
                  <a:cubicBezTo>
                    <a:pt x="1134" y="2369"/>
                    <a:pt x="834" y="2202"/>
                    <a:pt x="601" y="1802"/>
                  </a:cubicBezTo>
                  <a:cubicBezTo>
                    <a:pt x="434" y="1569"/>
                    <a:pt x="334" y="1302"/>
                    <a:pt x="300" y="1035"/>
                  </a:cubicBezTo>
                  <a:cubicBezTo>
                    <a:pt x="267" y="868"/>
                    <a:pt x="267" y="735"/>
                    <a:pt x="300" y="568"/>
                  </a:cubicBezTo>
                  <a:cubicBezTo>
                    <a:pt x="300" y="388"/>
                    <a:pt x="354" y="262"/>
                    <a:pt x="413" y="262"/>
                  </a:cubicBezTo>
                  <a:cubicBezTo>
                    <a:pt x="420" y="262"/>
                    <a:pt x="427" y="264"/>
                    <a:pt x="434" y="268"/>
                  </a:cubicBezTo>
                  <a:cubicBezTo>
                    <a:pt x="501" y="268"/>
                    <a:pt x="667" y="368"/>
                    <a:pt x="734" y="501"/>
                  </a:cubicBezTo>
                  <a:cubicBezTo>
                    <a:pt x="834" y="668"/>
                    <a:pt x="901" y="801"/>
                    <a:pt x="968" y="968"/>
                  </a:cubicBezTo>
                  <a:cubicBezTo>
                    <a:pt x="1068" y="1235"/>
                    <a:pt x="1134" y="1502"/>
                    <a:pt x="1168" y="1802"/>
                  </a:cubicBezTo>
                  <a:cubicBezTo>
                    <a:pt x="1201" y="2302"/>
                    <a:pt x="1134" y="2603"/>
                    <a:pt x="1168" y="2603"/>
                  </a:cubicBezTo>
                  <a:cubicBezTo>
                    <a:pt x="1301" y="2369"/>
                    <a:pt x="1368" y="2069"/>
                    <a:pt x="1368" y="1802"/>
                  </a:cubicBezTo>
                  <a:cubicBezTo>
                    <a:pt x="1368" y="1502"/>
                    <a:pt x="1301" y="1202"/>
                    <a:pt x="1201" y="901"/>
                  </a:cubicBezTo>
                  <a:cubicBezTo>
                    <a:pt x="1134" y="735"/>
                    <a:pt x="1068" y="568"/>
                    <a:pt x="968" y="401"/>
                  </a:cubicBezTo>
                  <a:cubicBezTo>
                    <a:pt x="868" y="168"/>
                    <a:pt x="667" y="1"/>
                    <a:pt x="4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80;p55">
              <a:extLst>
                <a:ext uri="{FF2B5EF4-FFF2-40B4-BE49-F238E27FC236}">
                  <a16:creationId xmlns:a16="http://schemas.microsoft.com/office/drawing/2014/main" id="{60438A2A-C303-BCA0-082D-572CDF254C60}"/>
                </a:ext>
              </a:extLst>
            </p:cNvPr>
            <p:cNvSpPr/>
            <p:nvPr/>
          </p:nvSpPr>
          <p:spPr>
            <a:xfrm>
              <a:off x="2478455" y="2387267"/>
              <a:ext cx="796388" cy="1810705"/>
            </a:xfrm>
            <a:custGeom>
              <a:avLst/>
              <a:gdLst/>
              <a:ahLst/>
              <a:cxnLst/>
              <a:rect l="l" t="t" r="r" b="b"/>
              <a:pathLst>
                <a:path w="39730" h="90332" extrusionOk="0">
                  <a:moveTo>
                    <a:pt x="24685" y="0"/>
                  </a:moveTo>
                  <a:lnTo>
                    <a:pt x="1" y="967"/>
                  </a:lnTo>
                  <a:lnTo>
                    <a:pt x="3870" y="90331"/>
                  </a:lnTo>
                  <a:lnTo>
                    <a:pt x="15045" y="90331"/>
                  </a:lnTo>
                  <a:lnTo>
                    <a:pt x="12143" y="10174"/>
                  </a:lnTo>
                  <a:lnTo>
                    <a:pt x="28154" y="89564"/>
                  </a:lnTo>
                  <a:lnTo>
                    <a:pt x="39729" y="87896"/>
                  </a:lnTo>
                  <a:lnTo>
                    <a:pt x="246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81;p55">
              <a:extLst>
                <a:ext uri="{FF2B5EF4-FFF2-40B4-BE49-F238E27FC236}">
                  <a16:creationId xmlns:a16="http://schemas.microsoft.com/office/drawing/2014/main" id="{0D4F6791-665C-470B-18D4-9CFAE604C74B}"/>
                </a:ext>
              </a:extLst>
            </p:cNvPr>
            <p:cNvSpPr/>
            <p:nvPr/>
          </p:nvSpPr>
          <p:spPr>
            <a:xfrm>
              <a:off x="2917762" y="2164607"/>
              <a:ext cx="361752" cy="631879"/>
            </a:xfrm>
            <a:custGeom>
              <a:avLst/>
              <a:gdLst/>
              <a:ahLst/>
              <a:cxnLst/>
              <a:rect l="l" t="t" r="r" b="b"/>
              <a:pathLst>
                <a:path w="18047" h="31523" extrusionOk="0">
                  <a:moveTo>
                    <a:pt x="0" y="0"/>
                  </a:moveTo>
                  <a:lnTo>
                    <a:pt x="7706" y="25552"/>
                  </a:lnTo>
                  <a:cubicBezTo>
                    <a:pt x="7773" y="25885"/>
                    <a:pt x="7839" y="26286"/>
                    <a:pt x="7939" y="26786"/>
                  </a:cubicBezTo>
                  <a:cubicBezTo>
                    <a:pt x="8006" y="27186"/>
                    <a:pt x="8006" y="27620"/>
                    <a:pt x="7939" y="28020"/>
                  </a:cubicBezTo>
                  <a:cubicBezTo>
                    <a:pt x="7873" y="28554"/>
                    <a:pt x="7706" y="29021"/>
                    <a:pt x="7506" y="29521"/>
                  </a:cubicBezTo>
                  <a:cubicBezTo>
                    <a:pt x="7309" y="29859"/>
                    <a:pt x="7563" y="30267"/>
                    <a:pt x="7887" y="30267"/>
                  </a:cubicBezTo>
                  <a:cubicBezTo>
                    <a:pt x="7947" y="30267"/>
                    <a:pt x="8010" y="30253"/>
                    <a:pt x="8073" y="30222"/>
                  </a:cubicBezTo>
                  <a:cubicBezTo>
                    <a:pt x="8440" y="30055"/>
                    <a:pt x="9140" y="28954"/>
                    <a:pt x="9274" y="27420"/>
                  </a:cubicBezTo>
                  <a:cubicBezTo>
                    <a:pt x="9309" y="27014"/>
                    <a:pt x="9431" y="26855"/>
                    <a:pt x="9600" y="26855"/>
                  </a:cubicBezTo>
                  <a:cubicBezTo>
                    <a:pt x="10070" y="26855"/>
                    <a:pt x="10907" y="28081"/>
                    <a:pt x="11275" y="28621"/>
                  </a:cubicBezTo>
                  <a:cubicBezTo>
                    <a:pt x="11775" y="29321"/>
                    <a:pt x="13410" y="31489"/>
                    <a:pt x="13777" y="31523"/>
                  </a:cubicBezTo>
                  <a:cubicBezTo>
                    <a:pt x="14277" y="31523"/>
                    <a:pt x="14411" y="30989"/>
                    <a:pt x="13877" y="30288"/>
                  </a:cubicBezTo>
                  <a:cubicBezTo>
                    <a:pt x="13343" y="29588"/>
                    <a:pt x="11942" y="27386"/>
                    <a:pt x="12343" y="27120"/>
                  </a:cubicBezTo>
                  <a:cubicBezTo>
                    <a:pt x="12356" y="27110"/>
                    <a:pt x="12373" y="27106"/>
                    <a:pt x="12392" y="27106"/>
                  </a:cubicBezTo>
                  <a:cubicBezTo>
                    <a:pt x="12914" y="27106"/>
                    <a:pt x="15245" y="30555"/>
                    <a:pt x="15245" y="30555"/>
                  </a:cubicBezTo>
                  <a:cubicBezTo>
                    <a:pt x="15245" y="30555"/>
                    <a:pt x="15548" y="31239"/>
                    <a:pt x="15935" y="31239"/>
                  </a:cubicBezTo>
                  <a:cubicBezTo>
                    <a:pt x="15993" y="31239"/>
                    <a:pt x="16052" y="31224"/>
                    <a:pt x="16112" y="31189"/>
                  </a:cubicBezTo>
                  <a:cubicBezTo>
                    <a:pt x="16946" y="30689"/>
                    <a:pt x="13977" y="26953"/>
                    <a:pt x="13710" y="26586"/>
                  </a:cubicBezTo>
                  <a:cubicBezTo>
                    <a:pt x="13566" y="26417"/>
                    <a:pt x="13734" y="26214"/>
                    <a:pt x="13914" y="26214"/>
                  </a:cubicBezTo>
                  <a:cubicBezTo>
                    <a:pt x="13983" y="26214"/>
                    <a:pt x="14055" y="26245"/>
                    <a:pt x="14110" y="26319"/>
                  </a:cubicBezTo>
                  <a:cubicBezTo>
                    <a:pt x="14297" y="26568"/>
                    <a:pt x="16257" y="29637"/>
                    <a:pt x="17196" y="29637"/>
                  </a:cubicBezTo>
                  <a:cubicBezTo>
                    <a:pt x="17262" y="29637"/>
                    <a:pt x="17324" y="29621"/>
                    <a:pt x="17379" y="29588"/>
                  </a:cubicBezTo>
                  <a:cubicBezTo>
                    <a:pt x="18047" y="29221"/>
                    <a:pt x="14978" y="26486"/>
                    <a:pt x="14911" y="25518"/>
                  </a:cubicBezTo>
                  <a:cubicBezTo>
                    <a:pt x="14907" y="25393"/>
                    <a:pt x="14940" y="25339"/>
                    <a:pt x="15001" y="25339"/>
                  </a:cubicBezTo>
                  <a:cubicBezTo>
                    <a:pt x="15387" y="25339"/>
                    <a:pt x="16901" y="27454"/>
                    <a:pt x="17526" y="27454"/>
                  </a:cubicBezTo>
                  <a:cubicBezTo>
                    <a:pt x="17571" y="27454"/>
                    <a:pt x="17611" y="27443"/>
                    <a:pt x="17646" y="27420"/>
                  </a:cubicBezTo>
                  <a:cubicBezTo>
                    <a:pt x="17880" y="27286"/>
                    <a:pt x="18047" y="27153"/>
                    <a:pt x="16512" y="25452"/>
                  </a:cubicBezTo>
                  <a:cubicBezTo>
                    <a:pt x="15778" y="24618"/>
                    <a:pt x="12910" y="22083"/>
                    <a:pt x="12910" y="22083"/>
                  </a:cubicBezTo>
                  <a:lnTo>
                    <a:pt x="8006" y="467"/>
                  </a:lnTo>
                  <a:lnTo>
                    <a:pt x="0"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82;p55">
              <a:extLst>
                <a:ext uri="{FF2B5EF4-FFF2-40B4-BE49-F238E27FC236}">
                  <a16:creationId xmlns:a16="http://schemas.microsoft.com/office/drawing/2014/main" id="{12A62CC6-B1A5-3D4F-2632-C1B5A1F1A7F2}"/>
                </a:ext>
              </a:extLst>
            </p:cNvPr>
            <p:cNvSpPr/>
            <p:nvPr/>
          </p:nvSpPr>
          <p:spPr>
            <a:xfrm>
              <a:off x="2199629" y="1578872"/>
              <a:ext cx="915395" cy="849186"/>
            </a:xfrm>
            <a:custGeom>
              <a:avLst/>
              <a:gdLst/>
              <a:ahLst/>
              <a:cxnLst/>
              <a:rect l="l" t="t" r="r" b="b"/>
              <a:pathLst>
                <a:path w="45667" h="42364" extrusionOk="0">
                  <a:moveTo>
                    <a:pt x="26620" y="0"/>
                  </a:moveTo>
                  <a:lnTo>
                    <a:pt x="17013" y="2002"/>
                  </a:lnTo>
                  <a:cubicBezTo>
                    <a:pt x="16813" y="2068"/>
                    <a:pt x="11509" y="5237"/>
                    <a:pt x="11075" y="5904"/>
                  </a:cubicBezTo>
                  <a:cubicBezTo>
                    <a:pt x="11075" y="5904"/>
                    <a:pt x="9241" y="7239"/>
                    <a:pt x="8574" y="10775"/>
                  </a:cubicBezTo>
                  <a:cubicBezTo>
                    <a:pt x="7740" y="15011"/>
                    <a:pt x="5705" y="21682"/>
                    <a:pt x="5071" y="22116"/>
                  </a:cubicBezTo>
                  <a:cubicBezTo>
                    <a:pt x="4437" y="22583"/>
                    <a:pt x="1" y="24785"/>
                    <a:pt x="1" y="24785"/>
                  </a:cubicBezTo>
                  <a:lnTo>
                    <a:pt x="3804" y="32824"/>
                  </a:lnTo>
                  <a:cubicBezTo>
                    <a:pt x="3804" y="32824"/>
                    <a:pt x="9941" y="30956"/>
                    <a:pt x="13544" y="26986"/>
                  </a:cubicBezTo>
                  <a:lnTo>
                    <a:pt x="13677" y="42364"/>
                  </a:lnTo>
                  <a:lnTo>
                    <a:pt x="39329" y="41663"/>
                  </a:lnTo>
                  <a:lnTo>
                    <a:pt x="35926" y="29721"/>
                  </a:lnTo>
                  <a:lnTo>
                    <a:pt x="37761" y="35592"/>
                  </a:lnTo>
                  <a:lnTo>
                    <a:pt x="45667" y="34692"/>
                  </a:lnTo>
                  <a:cubicBezTo>
                    <a:pt x="45667" y="34692"/>
                    <a:pt x="41631" y="16579"/>
                    <a:pt x="40496" y="9807"/>
                  </a:cubicBezTo>
                  <a:cubicBezTo>
                    <a:pt x="40230" y="8373"/>
                    <a:pt x="39629" y="7039"/>
                    <a:pt x="38695" y="5904"/>
                  </a:cubicBezTo>
                  <a:cubicBezTo>
                    <a:pt x="37594" y="4637"/>
                    <a:pt x="36260" y="3569"/>
                    <a:pt x="34792" y="2735"/>
                  </a:cubicBezTo>
                  <a:cubicBezTo>
                    <a:pt x="31323" y="1001"/>
                    <a:pt x="26620" y="0"/>
                    <a:pt x="266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83;p55">
              <a:extLst>
                <a:ext uri="{FF2B5EF4-FFF2-40B4-BE49-F238E27FC236}">
                  <a16:creationId xmlns:a16="http://schemas.microsoft.com/office/drawing/2014/main" id="{43F29ED7-66D9-1168-F05C-02C5AA76B6A7}"/>
                </a:ext>
              </a:extLst>
            </p:cNvPr>
            <p:cNvSpPr/>
            <p:nvPr/>
          </p:nvSpPr>
          <p:spPr>
            <a:xfrm>
              <a:off x="2435659" y="1891073"/>
              <a:ext cx="14733" cy="34838"/>
            </a:xfrm>
            <a:custGeom>
              <a:avLst/>
              <a:gdLst/>
              <a:ahLst/>
              <a:cxnLst/>
              <a:rect l="l" t="t" r="r" b="b"/>
              <a:pathLst>
                <a:path w="735" h="1738" extrusionOk="0">
                  <a:moveTo>
                    <a:pt x="10" y="1"/>
                  </a:moveTo>
                  <a:cubicBezTo>
                    <a:pt x="7" y="1"/>
                    <a:pt x="4" y="2"/>
                    <a:pt x="1" y="3"/>
                  </a:cubicBezTo>
                  <a:cubicBezTo>
                    <a:pt x="34" y="303"/>
                    <a:pt x="101" y="603"/>
                    <a:pt x="268" y="904"/>
                  </a:cubicBezTo>
                  <a:cubicBezTo>
                    <a:pt x="468" y="1371"/>
                    <a:pt x="668" y="1738"/>
                    <a:pt x="735" y="1738"/>
                  </a:cubicBezTo>
                  <a:cubicBezTo>
                    <a:pt x="701" y="1404"/>
                    <a:pt x="601" y="1104"/>
                    <a:pt x="468" y="837"/>
                  </a:cubicBezTo>
                  <a:cubicBezTo>
                    <a:pt x="276" y="358"/>
                    <a:pt x="85"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84;p55">
              <a:extLst>
                <a:ext uri="{FF2B5EF4-FFF2-40B4-BE49-F238E27FC236}">
                  <a16:creationId xmlns:a16="http://schemas.microsoft.com/office/drawing/2014/main" id="{CCEFD8F4-D2F1-DC86-1454-B0E52B2CE22D}"/>
                </a:ext>
              </a:extLst>
            </p:cNvPr>
            <p:cNvSpPr/>
            <p:nvPr/>
          </p:nvSpPr>
          <p:spPr>
            <a:xfrm>
              <a:off x="2446363" y="1896465"/>
              <a:ext cx="26099" cy="408577"/>
            </a:xfrm>
            <a:custGeom>
              <a:avLst/>
              <a:gdLst/>
              <a:ahLst/>
              <a:cxnLst/>
              <a:rect l="l" t="t" r="r" b="b"/>
              <a:pathLst>
                <a:path w="1302" h="20383" extrusionOk="0">
                  <a:moveTo>
                    <a:pt x="1" y="1"/>
                  </a:moveTo>
                  <a:cubicBezTo>
                    <a:pt x="1" y="68"/>
                    <a:pt x="1" y="134"/>
                    <a:pt x="1" y="201"/>
                  </a:cubicBezTo>
                  <a:cubicBezTo>
                    <a:pt x="1" y="368"/>
                    <a:pt x="34" y="568"/>
                    <a:pt x="67" y="801"/>
                  </a:cubicBezTo>
                  <a:cubicBezTo>
                    <a:pt x="101" y="1335"/>
                    <a:pt x="201" y="2069"/>
                    <a:pt x="267" y="2970"/>
                  </a:cubicBezTo>
                  <a:cubicBezTo>
                    <a:pt x="468" y="4804"/>
                    <a:pt x="668" y="7339"/>
                    <a:pt x="801" y="10175"/>
                  </a:cubicBezTo>
                  <a:cubicBezTo>
                    <a:pt x="968" y="12977"/>
                    <a:pt x="1035" y="15545"/>
                    <a:pt x="1135" y="17380"/>
                  </a:cubicBezTo>
                  <a:cubicBezTo>
                    <a:pt x="1168" y="18281"/>
                    <a:pt x="1201" y="19014"/>
                    <a:pt x="1235" y="19582"/>
                  </a:cubicBezTo>
                  <a:cubicBezTo>
                    <a:pt x="1268" y="19815"/>
                    <a:pt x="1268" y="20015"/>
                    <a:pt x="1268" y="20149"/>
                  </a:cubicBezTo>
                  <a:cubicBezTo>
                    <a:pt x="1268" y="20215"/>
                    <a:pt x="1268" y="20282"/>
                    <a:pt x="1268" y="20382"/>
                  </a:cubicBezTo>
                  <a:cubicBezTo>
                    <a:pt x="1302" y="20282"/>
                    <a:pt x="1302" y="20215"/>
                    <a:pt x="1302" y="20149"/>
                  </a:cubicBezTo>
                  <a:lnTo>
                    <a:pt x="1302" y="19548"/>
                  </a:lnTo>
                  <a:cubicBezTo>
                    <a:pt x="1302" y="19014"/>
                    <a:pt x="1302" y="18281"/>
                    <a:pt x="1302" y="17380"/>
                  </a:cubicBezTo>
                  <a:cubicBezTo>
                    <a:pt x="1235" y="15512"/>
                    <a:pt x="1201" y="12977"/>
                    <a:pt x="1035" y="10141"/>
                  </a:cubicBezTo>
                  <a:cubicBezTo>
                    <a:pt x="901" y="7339"/>
                    <a:pt x="668" y="4804"/>
                    <a:pt x="434" y="2936"/>
                  </a:cubicBezTo>
                  <a:cubicBezTo>
                    <a:pt x="334" y="2036"/>
                    <a:pt x="234" y="1302"/>
                    <a:pt x="134" y="768"/>
                  </a:cubicBezTo>
                  <a:cubicBezTo>
                    <a:pt x="101" y="535"/>
                    <a:pt x="67" y="368"/>
                    <a:pt x="34" y="201"/>
                  </a:cubicBezTo>
                  <a:cubicBezTo>
                    <a:pt x="34" y="134"/>
                    <a:pt x="34" y="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85;p55">
              <a:extLst>
                <a:ext uri="{FF2B5EF4-FFF2-40B4-BE49-F238E27FC236}">
                  <a16:creationId xmlns:a16="http://schemas.microsoft.com/office/drawing/2014/main" id="{20843C40-EF23-9BB6-3FFA-A4A89FA5B134}"/>
                </a:ext>
              </a:extLst>
            </p:cNvPr>
            <p:cNvSpPr/>
            <p:nvPr/>
          </p:nvSpPr>
          <p:spPr>
            <a:xfrm>
              <a:off x="2877632" y="1864954"/>
              <a:ext cx="20085" cy="16938"/>
            </a:xfrm>
            <a:custGeom>
              <a:avLst/>
              <a:gdLst/>
              <a:ahLst/>
              <a:cxnLst/>
              <a:rect l="l" t="t" r="r" b="b"/>
              <a:pathLst>
                <a:path w="1002" h="845" extrusionOk="0">
                  <a:moveTo>
                    <a:pt x="952" y="0"/>
                  </a:moveTo>
                  <a:cubicBezTo>
                    <a:pt x="887" y="0"/>
                    <a:pt x="674" y="129"/>
                    <a:pt x="435" y="339"/>
                  </a:cubicBezTo>
                  <a:cubicBezTo>
                    <a:pt x="201" y="572"/>
                    <a:pt x="1" y="772"/>
                    <a:pt x="68" y="839"/>
                  </a:cubicBezTo>
                  <a:cubicBezTo>
                    <a:pt x="71" y="842"/>
                    <a:pt x="77" y="844"/>
                    <a:pt x="84" y="844"/>
                  </a:cubicBezTo>
                  <a:cubicBezTo>
                    <a:pt x="149" y="844"/>
                    <a:pt x="362" y="715"/>
                    <a:pt x="601" y="505"/>
                  </a:cubicBezTo>
                  <a:cubicBezTo>
                    <a:pt x="835" y="272"/>
                    <a:pt x="1002" y="72"/>
                    <a:pt x="968" y="5"/>
                  </a:cubicBezTo>
                  <a:cubicBezTo>
                    <a:pt x="965" y="2"/>
                    <a:pt x="959" y="0"/>
                    <a:pt x="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86;p55">
              <a:extLst>
                <a:ext uri="{FF2B5EF4-FFF2-40B4-BE49-F238E27FC236}">
                  <a16:creationId xmlns:a16="http://schemas.microsoft.com/office/drawing/2014/main" id="{2F6A2843-5113-080C-1D26-E5406F9CAABB}"/>
                </a:ext>
              </a:extLst>
            </p:cNvPr>
            <p:cNvSpPr/>
            <p:nvPr/>
          </p:nvSpPr>
          <p:spPr>
            <a:xfrm>
              <a:off x="2395549" y="1688659"/>
              <a:ext cx="576394" cy="47366"/>
            </a:xfrm>
            <a:custGeom>
              <a:avLst/>
              <a:gdLst/>
              <a:ahLst/>
              <a:cxnLst/>
              <a:rect l="l" t="t" r="r" b="b"/>
              <a:pathLst>
                <a:path w="28755" h="2363" extrusionOk="0">
                  <a:moveTo>
                    <a:pt x="26789" y="1"/>
                  </a:moveTo>
                  <a:cubicBezTo>
                    <a:pt x="26032" y="1"/>
                    <a:pt x="25275" y="63"/>
                    <a:pt x="24518" y="161"/>
                  </a:cubicBezTo>
                  <a:cubicBezTo>
                    <a:pt x="23217" y="294"/>
                    <a:pt x="21683" y="594"/>
                    <a:pt x="19981" y="928"/>
                  </a:cubicBezTo>
                  <a:cubicBezTo>
                    <a:pt x="18280" y="1228"/>
                    <a:pt x="16412" y="1528"/>
                    <a:pt x="14411" y="1762"/>
                  </a:cubicBezTo>
                  <a:cubicBezTo>
                    <a:pt x="12008" y="2023"/>
                    <a:pt x="9572" y="2166"/>
                    <a:pt x="7138" y="2166"/>
                  </a:cubicBezTo>
                  <a:cubicBezTo>
                    <a:pt x="6159" y="2166"/>
                    <a:pt x="5180" y="2143"/>
                    <a:pt x="4203" y="2095"/>
                  </a:cubicBezTo>
                  <a:cubicBezTo>
                    <a:pt x="2903" y="2062"/>
                    <a:pt x="1868" y="1962"/>
                    <a:pt x="1135" y="1928"/>
                  </a:cubicBezTo>
                  <a:lnTo>
                    <a:pt x="301" y="1862"/>
                  </a:lnTo>
                  <a:cubicBezTo>
                    <a:pt x="251" y="1845"/>
                    <a:pt x="201" y="1837"/>
                    <a:pt x="151" y="1837"/>
                  </a:cubicBezTo>
                  <a:cubicBezTo>
                    <a:pt x="101" y="1837"/>
                    <a:pt x="51" y="1845"/>
                    <a:pt x="0" y="1862"/>
                  </a:cubicBezTo>
                  <a:cubicBezTo>
                    <a:pt x="101" y="1862"/>
                    <a:pt x="201" y="1895"/>
                    <a:pt x="301" y="1895"/>
                  </a:cubicBezTo>
                  <a:lnTo>
                    <a:pt x="1135" y="1995"/>
                  </a:lnTo>
                  <a:cubicBezTo>
                    <a:pt x="1835" y="2095"/>
                    <a:pt x="2903" y="2195"/>
                    <a:pt x="4203" y="2262"/>
                  </a:cubicBezTo>
                  <a:cubicBezTo>
                    <a:pt x="5349" y="2329"/>
                    <a:pt x="6490" y="2362"/>
                    <a:pt x="7629" y="2362"/>
                  </a:cubicBezTo>
                  <a:cubicBezTo>
                    <a:pt x="9908" y="2362"/>
                    <a:pt x="12176" y="2229"/>
                    <a:pt x="14444" y="1962"/>
                  </a:cubicBezTo>
                  <a:cubicBezTo>
                    <a:pt x="16446" y="1762"/>
                    <a:pt x="18314" y="1461"/>
                    <a:pt x="20015" y="1128"/>
                  </a:cubicBezTo>
                  <a:cubicBezTo>
                    <a:pt x="21716" y="794"/>
                    <a:pt x="23250" y="494"/>
                    <a:pt x="24551" y="327"/>
                  </a:cubicBezTo>
                  <a:cubicBezTo>
                    <a:pt x="25380" y="217"/>
                    <a:pt x="26232" y="152"/>
                    <a:pt x="27088" y="152"/>
                  </a:cubicBezTo>
                  <a:cubicBezTo>
                    <a:pt x="27265" y="152"/>
                    <a:pt x="27443" y="155"/>
                    <a:pt x="27620" y="161"/>
                  </a:cubicBezTo>
                  <a:cubicBezTo>
                    <a:pt x="27987" y="161"/>
                    <a:pt x="28254" y="227"/>
                    <a:pt x="28454" y="227"/>
                  </a:cubicBezTo>
                  <a:lnTo>
                    <a:pt x="28754" y="227"/>
                  </a:lnTo>
                  <a:cubicBezTo>
                    <a:pt x="28654" y="194"/>
                    <a:pt x="28554" y="161"/>
                    <a:pt x="28454" y="127"/>
                  </a:cubicBezTo>
                  <a:cubicBezTo>
                    <a:pt x="28254" y="94"/>
                    <a:pt x="27987" y="60"/>
                    <a:pt x="27620" y="27"/>
                  </a:cubicBezTo>
                  <a:cubicBezTo>
                    <a:pt x="27343" y="9"/>
                    <a:pt x="27066" y="1"/>
                    <a:pt x="2678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87;p55">
              <a:extLst>
                <a:ext uri="{FF2B5EF4-FFF2-40B4-BE49-F238E27FC236}">
                  <a16:creationId xmlns:a16="http://schemas.microsoft.com/office/drawing/2014/main" id="{C84782A0-BD9B-EFEC-E27E-1586B3C46167}"/>
                </a:ext>
              </a:extLst>
            </p:cNvPr>
            <p:cNvSpPr/>
            <p:nvPr/>
          </p:nvSpPr>
          <p:spPr>
            <a:xfrm>
              <a:off x="2378832" y="1808588"/>
              <a:ext cx="633222" cy="58451"/>
            </a:xfrm>
            <a:custGeom>
              <a:avLst/>
              <a:gdLst/>
              <a:ahLst/>
              <a:cxnLst/>
              <a:rect l="l" t="t" r="r" b="b"/>
              <a:pathLst>
                <a:path w="31590" h="2916" extrusionOk="0">
                  <a:moveTo>
                    <a:pt x="31466" y="0"/>
                  </a:moveTo>
                  <a:cubicBezTo>
                    <a:pt x="31390" y="0"/>
                    <a:pt x="31323" y="15"/>
                    <a:pt x="31256" y="15"/>
                  </a:cubicBezTo>
                  <a:lnTo>
                    <a:pt x="30322" y="215"/>
                  </a:lnTo>
                  <a:lnTo>
                    <a:pt x="26986" y="916"/>
                  </a:lnTo>
                  <a:cubicBezTo>
                    <a:pt x="23351" y="1716"/>
                    <a:pt x="19615" y="2283"/>
                    <a:pt x="15879" y="2584"/>
                  </a:cubicBezTo>
                  <a:cubicBezTo>
                    <a:pt x="14609" y="2652"/>
                    <a:pt x="13336" y="2685"/>
                    <a:pt x="12062" y="2685"/>
                  </a:cubicBezTo>
                  <a:cubicBezTo>
                    <a:pt x="9585" y="2685"/>
                    <a:pt x="7104" y="2559"/>
                    <a:pt x="4637" y="2317"/>
                  </a:cubicBezTo>
                  <a:cubicBezTo>
                    <a:pt x="3203" y="2183"/>
                    <a:pt x="2069" y="2050"/>
                    <a:pt x="1268" y="1983"/>
                  </a:cubicBezTo>
                  <a:lnTo>
                    <a:pt x="334" y="1883"/>
                  </a:lnTo>
                  <a:lnTo>
                    <a:pt x="1" y="1883"/>
                  </a:lnTo>
                  <a:cubicBezTo>
                    <a:pt x="134" y="1916"/>
                    <a:pt x="234" y="1916"/>
                    <a:pt x="334" y="1950"/>
                  </a:cubicBezTo>
                  <a:lnTo>
                    <a:pt x="1268" y="2083"/>
                  </a:lnTo>
                  <a:cubicBezTo>
                    <a:pt x="2035" y="2217"/>
                    <a:pt x="3203" y="2350"/>
                    <a:pt x="4637" y="2484"/>
                  </a:cubicBezTo>
                  <a:cubicBezTo>
                    <a:pt x="7150" y="2775"/>
                    <a:pt x="9678" y="2916"/>
                    <a:pt x="12211" y="2916"/>
                  </a:cubicBezTo>
                  <a:cubicBezTo>
                    <a:pt x="13444" y="2916"/>
                    <a:pt x="14678" y="2883"/>
                    <a:pt x="15912" y="2817"/>
                  </a:cubicBezTo>
                  <a:cubicBezTo>
                    <a:pt x="19648" y="2517"/>
                    <a:pt x="23351" y="1950"/>
                    <a:pt x="27020" y="1083"/>
                  </a:cubicBezTo>
                  <a:cubicBezTo>
                    <a:pt x="28454" y="782"/>
                    <a:pt x="29588" y="515"/>
                    <a:pt x="30356" y="315"/>
                  </a:cubicBezTo>
                  <a:lnTo>
                    <a:pt x="31256" y="82"/>
                  </a:lnTo>
                  <a:cubicBezTo>
                    <a:pt x="31356" y="82"/>
                    <a:pt x="31490" y="48"/>
                    <a:pt x="31590" y="15"/>
                  </a:cubicBezTo>
                  <a:cubicBezTo>
                    <a:pt x="31545" y="4"/>
                    <a:pt x="31505" y="0"/>
                    <a:pt x="314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8;p55">
              <a:extLst>
                <a:ext uri="{FF2B5EF4-FFF2-40B4-BE49-F238E27FC236}">
                  <a16:creationId xmlns:a16="http://schemas.microsoft.com/office/drawing/2014/main" id="{6A71C4A0-D772-67C6-562D-84E1E87E6DB6}"/>
                </a:ext>
              </a:extLst>
            </p:cNvPr>
            <p:cNvSpPr/>
            <p:nvPr/>
          </p:nvSpPr>
          <p:spPr>
            <a:xfrm>
              <a:off x="2891683" y="1930582"/>
              <a:ext cx="145106" cy="14493"/>
            </a:xfrm>
            <a:custGeom>
              <a:avLst/>
              <a:gdLst/>
              <a:ahLst/>
              <a:cxnLst/>
              <a:rect l="l" t="t" r="r" b="b"/>
              <a:pathLst>
                <a:path w="7239" h="723" extrusionOk="0">
                  <a:moveTo>
                    <a:pt x="7239" y="0"/>
                  </a:moveTo>
                  <a:lnTo>
                    <a:pt x="7239" y="0"/>
                  </a:lnTo>
                  <a:cubicBezTo>
                    <a:pt x="6872" y="33"/>
                    <a:pt x="6505" y="67"/>
                    <a:pt x="6172" y="134"/>
                  </a:cubicBezTo>
                  <a:cubicBezTo>
                    <a:pt x="5504" y="234"/>
                    <a:pt x="4604" y="367"/>
                    <a:pt x="3603" y="434"/>
                  </a:cubicBezTo>
                  <a:cubicBezTo>
                    <a:pt x="2602" y="534"/>
                    <a:pt x="1702" y="567"/>
                    <a:pt x="1068" y="567"/>
                  </a:cubicBezTo>
                  <a:cubicBezTo>
                    <a:pt x="916" y="553"/>
                    <a:pt x="764" y="545"/>
                    <a:pt x="614" y="545"/>
                  </a:cubicBezTo>
                  <a:cubicBezTo>
                    <a:pt x="403" y="545"/>
                    <a:pt x="196" y="561"/>
                    <a:pt x="0" y="601"/>
                  </a:cubicBezTo>
                  <a:cubicBezTo>
                    <a:pt x="334" y="667"/>
                    <a:pt x="701" y="701"/>
                    <a:pt x="1068" y="701"/>
                  </a:cubicBezTo>
                  <a:cubicBezTo>
                    <a:pt x="1413" y="714"/>
                    <a:pt x="1764" y="722"/>
                    <a:pt x="2119" y="722"/>
                  </a:cubicBezTo>
                  <a:cubicBezTo>
                    <a:pt x="2620" y="722"/>
                    <a:pt x="3128" y="706"/>
                    <a:pt x="3636" y="667"/>
                  </a:cubicBezTo>
                  <a:cubicBezTo>
                    <a:pt x="4504" y="601"/>
                    <a:pt x="5338" y="467"/>
                    <a:pt x="6205" y="300"/>
                  </a:cubicBezTo>
                  <a:cubicBezTo>
                    <a:pt x="6538" y="234"/>
                    <a:pt x="6905" y="134"/>
                    <a:pt x="72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9;p55">
              <a:extLst>
                <a:ext uri="{FF2B5EF4-FFF2-40B4-BE49-F238E27FC236}">
                  <a16:creationId xmlns:a16="http://schemas.microsoft.com/office/drawing/2014/main" id="{E19F4A84-749A-0E95-3616-766F17160059}"/>
                </a:ext>
              </a:extLst>
            </p:cNvPr>
            <p:cNvSpPr/>
            <p:nvPr/>
          </p:nvSpPr>
          <p:spPr>
            <a:xfrm>
              <a:off x="2459072" y="1998274"/>
              <a:ext cx="428622" cy="26099"/>
            </a:xfrm>
            <a:custGeom>
              <a:avLst/>
              <a:gdLst/>
              <a:ahLst/>
              <a:cxnLst/>
              <a:rect l="l" t="t" r="r" b="b"/>
              <a:pathLst>
                <a:path w="21383" h="1302" extrusionOk="0">
                  <a:moveTo>
                    <a:pt x="21282" y="0"/>
                  </a:moveTo>
                  <a:cubicBezTo>
                    <a:pt x="21249" y="0"/>
                    <a:pt x="21216" y="9"/>
                    <a:pt x="21182" y="26"/>
                  </a:cubicBezTo>
                  <a:lnTo>
                    <a:pt x="20548" y="92"/>
                  </a:lnTo>
                  <a:cubicBezTo>
                    <a:pt x="20015" y="159"/>
                    <a:pt x="19247" y="259"/>
                    <a:pt x="18280" y="392"/>
                  </a:cubicBezTo>
                  <a:cubicBezTo>
                    <a:pt x="16345" y="626"/>
                    <a:pt x="13677" y="893"/>
                    <a:pt x="10741" y="993"/>
                  </a:cubicBezTo>
                  <a:cubicBezTo>
                    <a:pt x="9257" y="1060"/>
                    <a:pt x="7848" y="1085"/>
                    <a:pt x="6563" y="1085"/>
                  </a:cubicBezTo>
                  <a:cubicBezTo>
                    <a:pt x="5279" y="1085"/>
                    <a:pt x="4120" y="1060"/>
                    <a:pt x="3136" y="1026"/>
                  </a:cubicBezTo>
                  <a:cubicBezTo>
                    <a:pt x="2169" y="993"/>
                    <a:pt x="1401" y="960"/>
                    <a:pt x="868" y="926"/>
                  </a:cubicBezTo>
                  <a:lnTo>
                    <a:pt x="0" y="926"/>
                  </a:lnTo>
                  <a:cubicBezTo>
                    <a:pt x="67" y="960"/>
                    <a:pt x="167" y="960"/>
                    <a:pt x="234" y="960"/>
                  </a:cubicBezTo>
                  <a:lnTo>
                    <a:pt x="868" y="1026"/>
                  </a:lnTo>
                  <a:cubicBezTo>
                    <a:pt x="1401" y="1093"/>
                    <a:pt x="2169" y="1160"/>
                    <a:pt x="3136" y="1193"/>
                  </a:cubicBezTo>
                  <a:cubicBezTo>
                    <a:pt x="4297" y="1253"/>
                    <a:pt x="5734" y="1301"/>
                    <a:pt x="7339" y="1301"/>
                  </a:cubicBezTo>
                  <a:cubicBezTo>
                    <a:pt x="8409" y="1301"/>
                    <a:pt x="9554" y="1280"/>
                    <a:pt x="10741" y="1226"/>
                  </a:cubicBezTo>
                  <a:cubicBezTo>
                    <a:pt x="13710" y="1093"/>
                    <a:pt x="16379" y="826"/>
                    <a:pt x="18280" y="559"/>
                  </a:cubicBezTo>
                  <a:cubicBezTo>
                    <a:pt x="19247" y="426"/>
                    <a:pt x="20048" y="292"/>
                    <a:pt x="20548" y="192"/>
                  </a:cubicBezTo>
                  <a:lnTo>
                    <a:pt x="21182" y="59"/>
                  </a:lnTo>
                  <a:cubicBezTo>
                    <a:pt x="21249" y="59"/>
                    <a:pt x="21316" y="59"/>
                    <a:pt x="21382" y="26"/>
                  </a:cubicBezTo>
                  <a:cubicBezTo>
                    <a:pt x="21349" y="9"/>
                    <a:pt x="21316" y="0"/>
                    <a:pt x="2128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90;p55">
              <a:extLst>
                <a:ext uri="{FF2B5EF4-FFF2-40B4-BE49-F238E27FC236}">
                  <a16:creationId xmlns:a16="http://schemas.microsoft.com/office/drawing/2014/main" id="{5FEC1677-7A1E-6A1D-CE87-7D69CEC0D01E}"/>
                </a:ext>
              </a:extLst>
            </p:cNvPr>
            <p:cNvSpPr/>
            <p:nvPr/>
          </p:nvSpPr>
          <p:spPr>
            <a:xfrm>
              <a:off x="2907739" y="2053598"/>
              <a:ext cx="153124" cy="23673"/>
            </a:xfrm>
            <a:custGeom>
              <a:avLst/>
              <a:gdLst/>
              <a:ahLst/>
              <a:cxnLst/>
              <a:rect l="l" t="t" r="r" b="b"/>
              <a:pathLst>
                <a:path w="7639" h="1181" extrusionOk="0">
                  <a:moveTo>
                    <a:pt x="7639" y="1"/>
                  </a:moveTo>
                  <a:lnTo>
                    <a:pt x="7639" y="1"/>
                  </a:lnTo>
                  <a:cubicBezTo>
                    <a:pt x="7272" y="68"/>
                    <a:pt x="6872" y="168"/>
                    <a:pt x="6538" y="268"/>
                  </a:cubicBezTo>
                  <a:cubicBezTo>
                    <a:pt x="5637" y="501"/>
                    <a:pt x="4770" y="668"/>
                    <a:pt x="3869" y="801"/>
                  </a:cubicBezTo>
                  <a:cubicBezTo>
                    <a:pt x="2969" y="935"/>
                    <a:pt x="2068" y="1002"/>
                    <a:pt x="1134" y="1035"/>
                  </a:cubicBezTo>
                  <a:cubicBezTo>
                    <a:pt x="767" y="1035"/>
                    <a:pt x="400" y="1035"/>
                    <a:pt x="0" y="1068"/>
                  </a:cubicBezTo>
                  <a:cubicBezTo>
                    <a:pt x="300" y="1143"/>
                    <a:pt x="582" y="1181"/>
                    <a:pt x="858" y="1181"/>
                  </a:cubicBezTo>
                  <a:cubicBezTo>
                    <a:pt x="951" y="1181"/>
                    <a:pt x="1042" y="1177"/>
                    <a:pt x="1134" y="1168"/>
                  </a:cubicBezTo>
                  <a:cubicBezTo>
                    <a:pt x="1294" y="1174"/>
                    <a:pt x="1454" y="1177"/>
                    <a:pt x="1612" y="1177"/>
                  </a:cubicBezTo>
                  <a:cubicBezTo>
                    <a:pt x="2378" y="1177"/>
                    <a:pt x="3129" y="1112"/>
                    <a:pt x="3903" y="1002"/>
                  </a:cubicBezTo>
                  <a:cubicBezTo>
                    <a:pt x="4803" y="901"/>
                    <a:pt x="5704" y="701"/>
                    <a:pt x="6571" y="434"/>
                  </a:cubicBezTo>
                  <a:cubicBezTo>
                    <a:pt x="6938" y="334"/>
                    <a:pt x="7305" y="201"/>
                    <a:pt x="76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91;p55">
              <a:extLst>
                <a:ext uri="{FF2B5EF4-FFF2-40B4-BE49-F238E27FC236}">
                  <a16:creationId xmlns:a16="http://schemas.microsoft.com/office/drawing/2014/main" id="{2C5C1D1B-EA6E-8C3B-7A75-5C7BB051943C}"/>
                </a:ext>
              </a:extLst>
            </p:cNvPr>
            <p:cNvSpPr/>
            <p:nvPr/>
          </p:nvSpPr>
          <p:spPr>
            <a:xfrm>
              <a:off x="2930470" y="2169939"/>
              <a:ext cx="161823" cy="28384"/>
            </a:xfrm>
            <a:custGeom>
              <a:avLst/>
              <a:gdLst/>
              <a:ahLst/>
              <a:cxnLst/>
              <a:rect l="l" t="t" r="r" b="b"/>
              <a:pathLst>
                <a:path w="8073" h="1416" extrusionOk="0">
                  <a:moveTo>
                    <a:pt x="8073" y="1"/>
                  </a:moveTo>
                  <a:lnTo>
                    <a:pt x="8073" y="1"/>
                  </a:lnTo>
                  <a:cubicBezTo>
                    <a:pt x="7672" y="68"/>
                    <a:pt x="7272" y="168"/>
                    <a:pt x="6905" y="268"/>
                  </a:cubicBezTo>
                  <a:cubicBezTo>
                    <a:pt x="6171" y="468"/>
                    <a:pt x="5171" y="701"/>
                    <a:pt x="4070" y="902"/>
                  </a:cubicBezTo>
                  <a:cubicBezTo>
                    <a:pt x="2969" y="1068"/>
                    <a:pt x="1935" y="1202"/>
                    <a:pt x="1201" y="1235"/>
                  </a:cubicBezTo>
                  <a:cubicBezTo>
                    <a:pt x="801" y="1269"/>
                    <a:pt x="400" y="1302"/>
                    <a:pt x="0" y="1369"/>
                  </a:cubicBezTo>
                  <a:cubicBezTo>
                    <a:pt x="283" y="1392"/>
                    <a:pt x="566" y="1416"/>
                    <a:pt x="849" y="1416"/>
                  </a:cubicBezTo>
                  <a:cubicBezTo>
                    <a:pt x="967" y="1416"/>
                    <a:pt x="1084" y="1412"/>
                    <a:pt x="1201" y="1402"/>
                  </a:cubicBezTo>
                  <a:cubicBezTo>
                    <a:pt x="2168" y="1369"/>
                    <a:pt x="3136" y="1269"/>
                    <a:pt x="4103" y="1102"/>
                  </a:cubicBezTo>
                  <a:cubicBezTo>
                    <a:pt x="5070" y="935"/>
                    <a:pt x="6004" y="701"/>
                    <a:pt x="6938" y="435"/>
                  </a:cubicBezTo>
                  <a:cubicBezTo>
                    <a:pt x="7305" y="335"/>
                    <a:pt x="7706" y="168"/>
                    <a:pt x="80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92;p55">
              <a:extLst>
                <a:ext uri="{FF2B5EF4-FFF2-40B4-BE49-F238E27FC236}">
                  <a16:creationId xmlns:a16="http://schemas.microsoft.com/office/drawing/2014/main" id="{58F2EA7D-0DA2-50A9-6D53-0D0AEB83F1CA}"/>
                </a:ext>
              </a:extLst>
            </p:cNvPr>
            <p:cNvSpPr/>
            <p:nvPr/>
          </p:nvSpPr>
          <p:spPr>
            <a:xfrm>
              <a:off x="2474446" y="2174329"/>
              <a:ext cx="425275" cy="27742"/>
            </a:xfrm>
            <a:custGeom>
              <a:avLst/>
              <a:gdLst/>
              <a:ahLst/>
              <a:cxnLst/>
              <a:rect l="l" t="t" r="r" b="b"/>
              <a:pathLst>
                <a:path w="21216" h="1384" extrusionOk="0">
                  <a:moveTo>
                    <a:pt x="76" y="1"/>
                  </a:moveTo>
                  <a:cubicBezTo>
                    <a:pt x="49" y="1"/>
                    <a:pt x="23" y="4"/>
                    <a:pt x="1" y="15"/>
                  </a:cubicBezTo>
                  <a:cubicBezTo>
                    <a:pt x="67" y="15"/>
                    <a:pt x="134" y="49"/>
                    <a:pt x="201" y="82"/>
                  </a:cubicBezTo>
                  <a:lnTo>
                    <a:pt x="835" y="216"/>
                  </a:lnTo>
                  <a:cubicBezTo>
                    <a:pt x="1335" y="349"/>
                    <a:pt x="2102" y="516"/>
                    <a:pt x="3069" y="683"/>
                  </a:cubicBezTo>
                  <a:cubicBezTo>
                    <a:pt x="4003" y="883"/>
                    <a:pt x="5171" y="1050"/>
                    <a:pt x="6439" y="1150"/>
                  </a:cubicBezTo>
                  <a:cubicBezTo>
                    <a:pt x="7706" y="1283"/>
                    <a:pt x="9140" y="1383"/>
                    <a:pt x="10608" y="1383"/>
                  </a:cubicBezTo>
                  <a:cubicBezTo>
                    <a:pt x="12109" y="1383"/>
                    <a:pt x="13477" y="1316"/>
                    <a:pt x="14778" y="1183"/>
                  </a:cubicBezTo>
                  <a:cubicBezTo>
                    <a:pt x="16079" y="1050"/>
                    <a:pt x="17213" y="883"/>
                    <a:pt x="18147" y="716"/>
                  </a:cubicBezTo>
                  <a:cubicBezTo>
                    <a:pt x="19114" y="549"/>
                    <a:pt x="19881" y="382"/>
                    <a:pt x="20415" y="249"/>
                  </a:cubicBezTo>
                  <a:lnTo>
                    <a:pt x="21016" y="82"/>
                  </a:lnTo>
                  <a:cubicBezTo>
                    <a:pt x="21082" y="49"/>
                    <a:pt x="21149" y="49"/>
                    <a:pt x="21216" y="15"/>
                  </a:cubicBezTo>
                  <a:lnTo>
                    <a:pt x="21016" y="15"/>
                  </a:lnTo>
                  <a:lnTo>
                    <a:pt x="20415" y="149"/>
                  </a:lnTo>
                  <a:cubicBezTo>
                    <a:pt x="19881" y="282"/>
                    <a:pt x="19114" y="416"/>
                    <a:pt x="18147" y="549"/>
                  </a:cubicBezTo>
                  <a:cubicBezTo>
                    <a:pt x="17180" y="716"/>
                    <a:pt x="16079" y="883"/>
                    <a:pt x="14778" y="983"/>
                  </a:cubicBezTo>
                  <a:cubicBezTo>
                    <a:pt x="13651" y="1069"/>
                    <a:pt x="12450" y="1156"/>
                    <a:pt x="11194" y="1156"/>
                  </a:cubicBezTo>
                  <a:cubicBezTo>
                    <a:pt x="11000" y="1156"/>
                    <a:pt x="10805" y="1154"/>
                    <a:pt x="10608" y="1150"/>
                  </a:cubicBezTo>
                  <a:cubicBezTo>
                    <a:pt x="9140" y="1150"/>
                    <a:pt x="7739" y="1083"/>
                    <a:pt x="6472" y="983"/>
                  </a:cubicBezTo>
                  <a:cubicBezTo>
                    <a:pt x="5171" y="849"/>
                    <a:pt x="4037" y="716"/>
                    <a:pt x="3103" y="549"/>
                  </a:cubicBezTo>
                  <a:cubicBezTo>
                    <a:pt x="2135" y="382"/>
                    <a:pt x="1368" y="249"/>
                    <a:pt x="835" y="149"/>
                  </a:cubicBezTo>
                  <a:lnTo>
                    <a:pt x="234" y="15"/>
                  </a:lnTo>
                  <a:cubicBezTo>
                    <a:pt x="190" y="15"/>
                    <a:pt x="130" y="1"/>
                    <a:pt x="7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93;p55">
              <a:extLst>
                <a:ext uri="{FF2B5EF4-FFF2-40B4-BE49-F238E27FC236}">
                  <a16:creationId xmlns:a16="http://schemas.microsoft.com/office/drawing/2014/main" id="{DAA8F39C-D487-1767-51AF-708448AECD05}"/>
                </a:ext>
              </a:extLst>
            </p:cNvPr>
            <p:cNvSpPr/>
            <p:nvPr/>
          </p:nvSpPr>
          <p:spPr>
            <a:xfrm>
              <a:off x="2327356" y="1956139"/>
              <a:ext cx="123718" cy="9000"/>
            </a:xfrm>
            <a:custGeom>
              <a:avLst/>
              <a:gdLst/>
              <a:ahLst/>
              <a:cxnLst/>
              <a:rect l="l" t="t" r="r" b="b"/>
              <a:pathLst>
                <a:path w="6172" h="449" extrusionOk="0">
                  <a:moveTo>
                    <a:pt x="3031" y="118"/>
                  </a:moveTo>
                  <a:cubicBezTo>
                    <a:pt x="3029" y="118"/>
                    <a:pt x="3026" y="120"/>
                    <a:pt x="3021" y="126"/>
                  </a:cubicBezTo>
                  <a:lnTo>
                    <a:pt x="3036" y="126"/>
                  </a:lnTo>
                  <a:cubicBezTo>
                    <a:pt x="3036" y="126"/>
                    <a:pt x="3036" y="118"/>
                    <a:pt x="3031" y="118"/>
                  </a:cubicBezTo>
                  <a:close/>
                  <a:moveTo>
                    <a:pt x="5721" y="1"/>
                  </a:moveTo>
                  <a:cubicBezTo>
                    <a:pt x="5571" y="1"/>
                    <a:pt x="5421" y="9"/>
                    <a:pt x="5270" y="26"/>
                  </a:cubicBezTo>
                  <a:lnTo>
                    <a:pt x="4270" y="59"/>
                  </a:lnTo>
                  <a:lnTo>
                    <a:pt x="3703" y="93"/>
                  </a:lnTo>
                  <a:lnTo>
                    <a:pt x="3069" y="93"/>
                  </a:lnTo>
                  <a:cubicBezTo>
                    <a:pt x="3061" y="101"/>
                    <a:pt x="3063" y="103"/>
                    <a:pt x="3068" y="103"/>
                  </a:cubicBezTo>
                  <a:cubicBezTo>
                    <a:pt x="3073" y="103"/>
                    <a:pt x="3081" y="101"/>
                    <a:pt x="3086" y="101"/>
                  </a:cubicBezTo>
                  <a:cubicBezTo>
                    <a:pt x="3094" y="101"/>
                    <a:pt x="3086" y="109"/>
                    <a:pt x="3002" y="159"/>
                  </a:cubicBezTo>
                  <a:cubicBezTo>
                    <a:pt x="3011" y="143"/>
                    <a:pt x="3017" y="132"/>
                    <a:pt x="3021" y="126"/>
                  </a:cubicBezTo>
                  <a:lnTo>
                    <a:pt x="2468" y="126"/>
                  </a:lnTo>
                  <a:lnTo>
                    <a:pt x="1868" y="193"/>
                  </a:lnTo>
                  <a:lnTo>
                    <a:pt x="901" y="260"/>
                  </a:lnTo>
                  <a:cubicBezTo>
                    <a:pt x="600" y="293"/>
                    <a:pt x="300" y="326"/>
                    <a:pt x="0" y="393"/>
                  </a:cubicBezTo>
                  <a:cubicBezTo>
                    <a:pt x="176" y="432"/>
                    <a:pt x="363" y="448"/>
                    <a:pt x="549" y="448"/>
                  </a:cubicBezTo>
                  <a:cubicBezTo>
                    <a:pt x="680" y="448"/>
                    <a:pt x="810" y="440"/>
                    <a:pt x="934" y="426"/>
                  </a:cubicBezTo>
                  <a:lnTo>
                    <a:pt x="1935" y="393"/>
                  </a:lnTo>
                  <a:lnTo>
                    <a:pt x="2502" y="360"/>
                  </a:lnTo>
                  <a:lnTo>
                    <a:pt x="2835" y="326"/>
                  </a:lnTo>
                  <a:lnTo>
                    <a:pt x="3121" y="326"/>
                  </a:lnTo>
                  <a:cubicBezTo>
                    <a:pt x="3117" y="330"/>
                    <a:pt x="3116" y="331"/>
                    <a:pt x="3117" y="331"/>
                  </a:cubicBezTo>
                  <a:cubicBezTo>
                    <a:pt x="3118" y="331"/>
                    <a:pt x="3122" y="329"/>
                    <a:pt x="3126" y="326"/>
                  </a:cubicBezTo>
                  <a:lnTo>
                    <a:pt x="3136" y="326"/>
                  </a:lnTo>
                  <a:cubicBezTo>
                    <a:pt x="3136" y="326"/>
                    <a:pt x="3136" y="332"/>
                    <a:pt x="3140" y="332"/>
                  </a:cubicBezTo>
                  <a:cubicBezTo>
                    <a:pt x="3142" y="332"/>
                    <a:pt x="3145" y="330"/>
                    <a:pt x="3150" y="326"/>
                  </a:cubicBezTo>
                  <a:lnTo>
                    <a:pt x="3402" y="326"/>
                  </a:lnTo>
                  <a:lnTo>
                    <a:pt x="3703" y="293"/>
                  </a:lnTo>
                  <a:lnTo>
                    <a:pt x="4303" y="260"/>
                  </a:lnTo>
                  <a:cubicBezTo>
                    <a:pt x="4670" y="226"/>
                    <a:pt x="5004" y="193"/>
                    <a:pt x="5270" y="159"/>
                  </a:cubicBezTo>
                  <a:cubicBezTo>
                    <a:pt x="5571" y="159"/>
                    <a:pt x="5871" y="126"/>
                    <a:pt x="6171" y="26"/>
                  </a:cubicBezTo>
                  <a:cubicBezTo>
                    <a:pt x="6021" y="9"/>
                    <a:pt x="5871" y="1"/>
                    <a:pt x="572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94;p55">
              <a:extLst>
                <a:ext uri="{FF2B5EF4-FFF2-40B4-BE49-F238E27FC236}">
                  <a16:creationId xmlns:a16="http://schemas.microsoft.com/office/drawing/2014/main" id="{97710CF5-24D6-EA40-3FA0-95479B31E692}"/>
                </a:ext>
              </a:extLst>
            </p:cNvPr>
            <p:cNvSpPr/>
            <p:nvPr/>
          </p:nvSpPr>
          <p:spPr>
            <a:xfrm>
              <a:off x="2303282" y="2020163"/>
              <a:ext cx="150458" cy="116401"/>
            </a:xfrm>
            <a:custGeom>
              <a:avLst/>
              <a:gdLst/>
              <a:ahLst/>
              <a:cxnLst/>
              <a:rect l="l" t="t" r="r" b="b"/>
              <a:pathLst>
                <a:path w="7506" h="5807" extrusionOk="0">
                  <a:moveTo>
                    <a:pt x="0" y="1"/>
                  </a:moveTo>
                  <a:lnTo>
                    <a:pt x="0" y="1"/>
                  </a:lnTo>
                  <a:cubicBezTo>
                    <a:pt x="400" y="268"/>
                    <a:pt x="801" y="501"/>
                    <a:pt x="1201" y="735"/>
                  </a:cubicBezTo>
                  <a:cubicBezTo>
                    <a:pt x="1935" y="1168"/>
                    <a:pt x="2936" y="1802"/>
                    <a:pt x="4003" y="2603"/>
                  </a:cubicBezTo>
                  <a:cubicBezTo>
                    <a:pt x="4937" y="3237"/>
                    <a:pt x="5771" y="3970"/>
                    <a:pt x="6572" y="4771"/>
                  </a:cubicBezTo>
                  <a:cubicBezTo>
                    <a:pt x="7150" y="5382"/>
                    <a:pt x="7450" y="5807"/>
                    <a:pt x="7501" y="5807"/>
                  </a:cubicBezTo>
                  <a:cubicBezTo>
                    <a:pt x="7503" y="5807"/>
                    <a:pt x="7504" y="5806"/>
                    <a:pt x="7506" y="5805"/>
                  </a:cubicBezTo>
                  <a:cubicBezTo>
                    <a:pt x="7472" y="5705"/>
                    <a:pt x="7405" y="5572"/>
                    <a:pt x="7339" y="5505"/>
                  </a:cubicBezTo>
                  <a:cubicBezTo>
                    <a:pt x="7139" y="5205"/>
                    <a:pt x="6905" y="4938"/>
                    <a:pt x="6672" y="4671"/>
                  </a:cubicBezTo>
                  <a:cubicBezTo>
                    <a:pt x="5904" y="3837"/>
                    <a:pt x="5070" y="3070"/>
                    <a:pt x="4136" y="2403"/>
                  </a:cubicBezTo>
                  <a:cubicBezTo>
                    <a:pt x="3236" y="1736"/>
                    <a:pt x="2268" y="1135"/>
                    <a:pt x="1268" y="601"/>
                  </a:cubicBezTo>
                  <a:cubicBezTo>
                    <a:pt x="901" y="401"/>
                    <a:pt x="567" y="234"/>
                    <a:pt x="367" y="134"/>
                  </a:cubicBezTo>
                  <a:cubicBezTo>
                    <a:pt x="134" y="34"/>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5;p55">
              <a:extLst>
                <a:ext uri="{FF2B5EF4-FFF2-40B4-BE49-F238E27FC236}">
                  <a16:creationId xmlns:a16="http://schemas.microsoft.com/office/drawing/2014/main" id="{B4101746-23BB-8E9E-0894-E16147A9737E}"/>
                </a:ext>
              </a:extLst>
            </p:cNvPr>
            <p:cNvSpPr/>
            <p:nvPr/>
          </p:nvSpPr>
          <p:spPr>
            <a:xfrm>
              <a:off x="2245112" y="2052275"/>
              <a:ext cx="94953" cy="158476"/>
            </a:xfrm>
            <a:custGeom>
              <a:avLst/>
              <a:gdLst/>
              <a:ahLst/>
              <a:cxnLst/>
              <a:rect l="l" t="t" r="r" b="b"/>
              <a:pathLst>
                <a:path w="4737" h="7906" extrusionOk="0">
                  <a:moveTo>
                    <a:pt x="0" y="0"/>
                  </a:moveTo>
                  <a:lnTo>
                    <a:pt x="0" y="0"/>
                  </a:lnTo>
                  <a:cubicBezTo>
                    <a:pt x="33" y="134"/>
                    <a:pt x="67" y="234"/>
                    <a:pt x="134" y="367"/>
                  </a:cubicBezTo>
                  <a:cubicBezTo>
                    <a:pt x="234" y="567"/>
                    <a:pt x="367" y="867"/>
                    <a:pt x="567" y="1234"/>
                  </a:cubicBezTo>
                  <a:cubicBezTo>
                    <a:pt x="967" y="1968"/>
                    <a:pt x="1568" y="2936"/>
                    <a:pt x="2268" y="4036"/>
                  </a:cubicBezTo>
                  <a:cubicBezTo>
                    <a:pt x="2969" y="5104"/>
                    <a:pt x="3603" y="6071"/>
                    <a:pt x="4036" y="6772"/>
                  </a:cubicBezTo>
                  <a:cubicBezTo>
                    <a:pt x="4236" y="7172"/>
                    <a:pt x="4503" y="7539"/>
                    <a:pt x="4737" y="7906"/>
                  </a:cubicBezTo>
                  <a:cubicBezTo>
                    <a:pt x="4703" y="7806"/>
                    <a:pt x="4670" y="7672"/>
                    <a:pt x="4603" y="7572"/>
                  </a:cubicBezTo>
                  <a:cubicBezTo>
                    <a:pt x="4537" y="7372"/>
                    <a:pt x="4370" y="7072"/>
                    <a:pt x="4170" y="6705"/>
                  </a:cubicBezTo>
                  <a:cubicBezTo>
                    <a:pt x="3769" y="5971"/>
                    <a:pt x="3136" y="5004"/>
                    <a:pt x="2469" y="3903"/>
                  </a:cubicBezTo>
                  <a:cubicBezTo>
                    <a:pt x="1768" y="2835"/>
                    <a:pt x="1134" y="1868"/>
                    <a:pt x="701" y="1168"/>
                  </a:cubicBezTo>
                  <a:cubicBezTo>
                    <a:pt x="500" y="767"/>
                    <a:pt x="267" y="367"/>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6;p55">
              <a:extLst>
                <a:ext uri="{FF2B5EF4-FFF2-40B4-BE49-F238E27FC236}">
                  <a16:creationId xmlns:a16="http://schemas.microsoft.com/office/drawing/2014/main" id="{2AA9AE6E-1997-A1D9-B030-84B69E8FC11B}"/>
                </a:ext>
              </a:extLst>
            </p:cNvPr>
            <p:cNvSpPr/>
            <p:nvPr/>
          </p:nvSpPr>
          <p:spPr>
            <a:xfrm>
              <a:off x="2430989" y="1167689"/>
              <a:ext cx="307591" cy="526422"/>
            </a:xfrm>
            <a:custGeom>
              <a:avLst/>
              <a:gdLst/>
              <a:ahLst/>
              <a:cxnLst/>
              <a:rect l="l" t="t" r="r" b="b"/>
              <a:pathLst>
                <a:path w="15345" h="26262" extrusionOk="0">
                  <a:moveTo>
                    <a:pt x="7159" y="1"/>
                  </a:moveTo>
                  <a:cubicBezTo>
                    <a:pt x="6943" y="1"/>
                    <a:pt x="6725" y="11"/>
                    <a:pt x="6505" y="32"/>
                  </a:cubicBezTo>
                  <a:lnTo>
                    <a:pt x="6138" y="99"/>
                  </a:lnTo>
                  <a:cubicBezTo>
                    <a:pt x="2569" y="632"/>
                    <a:pt x="0" y="3835"/>
                    <a:pt x="267" y="7437"/>
                  </a:cubicBezTo>
                  <a:cubicBezTo>
                    <a:pt x="501" y="10806"/>
                    <a:pt x="801" y="14509"/>
                    <a:pt x="1101" y="16277"/>
                  </a:cubicBezTo>
                  <a:cubicBezTo>
                    <a:pt x="1702" y="19979"/>
                    <a:pt x="5471" y="19979"/>
                    <a:pt x="5471" y="19979"/>
                  </a:cubicBezTo>
                  <a:cubicBezTo>
                    <a:pt x="5471" y="19979"/>
                    <a:pt x="5638" y="21014"/>
                    <a:pt x="5838" y="22314"/>
                  </a:cubicBezTo>
                  <a:cubicBezTo>
                    <a:pt x="6220" y="24607"/>
                    <a:pt x="8183" y="26262"/>
                    <a:pt x="10479" y="26262"/>
                  </a:cubicBezTo>
                  <a:cubicBezTo>
                    <a:pt x="10588" y="26262"/>
                    <a:pt x="10698" y="26258"/>
                    <a:pt x="10808" y="26251"/>
                  </a:cubicBezTo>
                  <a:cubicBezTo>
                    <a:pt x="13410" y="26050"/>
                    <a:pt x="15345" y="23782"/>
                    <a:pt x="15145" y="21214"/>
                  </a:cubicBezTo>
                  <a:lnTo>
                    <a:pt x="14010" y="6470"/>
                  </a:lnTo>
                  <a:cubicBezTo>
                    <a:pt x="13759" y="2790"/>
                    <a:pt x="10720" y="1"/>
                    <a:pt x="715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97;p55">
              <a:extLst>
                <a:ext uri="{FF2B5EF4-FFF2-40B4-BE49-F238E27FC236}">
                  <a16:creationId xmlns:a16="http://schemas.microsoft.com/office/drawing/2014/main" id="{454F7F76-A6D2-679B-FFF0-774A64074239}"/>
                </a:ext>
              </a:extLst>
            </p:cNvPr>
            <p:cNvSpPr/>
            <p:nvPr/>
          </p:nvSpPr>
          <p:spPr>
            <a:xfrm>
              <a:off x="2477794" y="1346771"/>
              <a:ext cx="22090" cy="20887"/>
            </a:xfrm>
            <a:custGeom>
              <a:avLst/>
              <a:gdLst/>
              <a:ahLst/>
              <a:cxnLst/>
              <a:rect l="l" t="t" r="r" b="b"/>
              <a:pathLst>
                <a:path w="1102" h="1042" extrusionOk="0">
                  <a:moveTo>
                    <a:pt x="559" y="1"/>
                  </a:moveTo>
                  <a:cubicBezTo>
                    <a:pt x="540" y="1"/>
                    <a:pt x="520" y="2"/>
                    <a:pt x="501" y="4"/>
                  </a:cubicBezTo>
                  <a:cubicBezTo>
                    <a:pt x="201" y="38"/>
                    <a:pt x="0" y="271"/>
                    <a:pt x="0" y="571"/>
                  </a:cubicBezTo>
                  <a:cubicBezTo>
                    <a:pt x="62" y="850"/>
                    <a:pt x="267" y="1042"/>
                    <a:pt x="536" y="1042"/>
                  </a:cubicBezTo>
                  <a:cubicBezTo>
                    <a:pt x="557" y="1042"/>
                    <a:pt x="579" y="1041"/>
                    <a:pt x="601" y="1038"/>
                  </a:cubicBezTo>
                  <a:cubicBezTo>
                    <a:pt x="901" y="1005"/>
                    <a:pt x="1101" y="738"/>
                    <a:pt x="1068" y="471"/>
                  </a:cubicBezTo>
                  <a:cubicBezTo>
                    <a:pt x="1037" y="193"/>
                    <a:pt x="805" y="1"/>
                    <a:pt x="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8;p55">
              <a:extLst>
                <a:ext uri="{FF2B5EF4-FFF2-40B4-BE49-F238E27FC236}">
                  <a16:creationId xmlns:a16="http://schemas.microsoft.com/office/drawing/2014/main" id="{6CE0376D-1A06-EF49-9254-D25CA0EBABF0}"/>
                </a:ext>
              </a:extLst>
            </p:cNvPr>
            <p:cNvSpPr/>
            <p:nvPr/>
          </p:nvSpPr>
          <p:spPr>
            <a:xfrm>
              <a:off x="2457067" y="1335907"/>
              <a:ext cx="42816" cy="15014"/>
            </a:xfrm>
            <a:custGeom>
              <a:avLst/>
              <a:gdLst/>
              <a:ahLst/>
              <a:cxnLst/>
              <a:rect l="l" t="t" r="r" b="b"/>
              <a:pathLst>
                <a:path w="2136" h="749" extrusionOk="0">
                  <a:moveTo>
                    <a:pt x="1166" y="0"/>
                  </a:moveTo>
                  <a:cubicBezTo>
                    <a:pt x="1097" y="0"/>
                    <a:pt x="1031" y="5"/>
                    <a:pt x="968" y="13"/>
                  </a:cubicBezTo>
                  <a:cubicBezTo>
                    <a:pt x="667" y="79"/>
                    <a:pt x="367" y="213"/>
                    <a:pt x="167" y="413"/>
                  </a:cubicBezTo>
                  <a:cubicBezTo>
                    <a:pt x="34" y="580"/>
                    <a:pt x="0" y="713"/>
                    <a:pt x="0" y="746"/>
                  </a:cubicBezTo>
                  <a:cubicBezTo>
                    <a:pt x="5" y="748"/>
                    <a:pt x="10" y="749"/>
                    <a:pt x="16" y="749"/>
                  </a:cubicBezTo>
                  <a:cubicBezTo>
                    <a:pt x="132" y="749"/>
                    <a:pt x="461" y="441"/>
                    <a:pt x="1001" y="346"/>
                  </a:cubicBezTo>
                  <a:cubicBezTo>
                    <a:pt x="1089" y="336"/>
                    <a:pt x="1173" y="332"/>
                    <a:pt x="1253" y="332"/>
                  </a:cubicBezTo>
                  <a:cubicBezTo>
                    <a:pt x="1640" y="332"/>
                    <a:pt x="1926" y="427"/>
                    <a:pt x="2029" y="427"/>
                  </a:cubicBezTo>
                  <a:cubicBezTo>
                    <a:pt x="2050" y="427"/>
                    <a:pt x="2064" y="423"/>
                    <a:pt x="2068" y="413"/>
                  </a:cubicBezTo>
                  <a:cubicBezTo>
                    <a:pt x="2135" y="313"/>
                    <a:pt x="2035" y="246"/>
                    <a:pt x="1835" y="146"/>
                  </a:cubicBezTo>
                  <a:cubicBezTo>
                    <a:pt x="1631" y="44"/>
                    <a:pt x="1388" y="0"/>
                    <a:pt x="11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9;p55">
              <a:extLst>
                <a:ext uri="{FF2B5EF4-FFF2-40B4-BE49-F238E27FC236}">
                  <a16:creationId xmlns:a16="http://schemas.microsoft.com/office/drawing/2014/main" id="{3063A17F-21CD-01BB-0E65-A1DC6B535199}"/>
                </a:ext>
              </a:extLst>
            </p:cNvPr>
            <p:cNvSpPr/>
            <p:nvPr/>
          </p:nvSpPr>
          <p:spPr>
            <a:xfrm>
              <a:off x="2589465" y="1330054"/>
              <a:ext cx="22070" cy="20887"/>
            </a:xfrm>
            <a:custGeom>
              <a:avLst/>
              <a:gdLst/>
              <a:ahLst/>
              <a:cxnLst/>
              <a:rect l="l" t="t" r="r" b="b"/>
              <a:pathLst>
                <a:path w="1101" h="1042" extrusionOk="0">
                  <a:moveTo>
                    <a:pt x="559" y="1"/>
                  </a:moveTo>
                  <a:cubicBezTo>
                    <a:pt x="539" y="1"/>
                    <a:pt x="520" y="2"/>
                    <a:pt x="500" y="4"/>
                  </a:cubicBezTo>
                  <a:cubicBezTo>
                    <a:pt x="200" y="38"/>
                    <a:pt x="0" y="305"/>
                    <a:pt x="33" y="571"/>
                  </a:cubicBezTo>
                  <a:cubicBezTo>
                    <a:pt x="64" y="850"/>
                    <a:pt x="296" y="1042"/>
                    <a:pt x="542" y="1042"/>
                  </a:cubicBezTo>
                  <a:cubicBezTo>
                    <a:pt x="562" y="1042"/>
                    <a:pt x="581" y="1041"/>
                    <a:pt x="600" y="1038"/>
                  </a:cubicBezTo>
                  <a:cubicBezTo>
                    <a:pt x="901" y="1005"/>
                    <a:pt x="1101" y="772"/>
                    <a:pt x="1067" y="471"/>
                  </a:cubicBezTo>
                  <a:cubicBezTo>
                    <a:pt x="1037" y="193"/>
                    <a:pt x="805" y="1"/>
                    <a:pt x="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00;p55">
              <a:extLst>
                <a:ext uri="{FF2B5EF4-FFF2-40B4-BE49-F238E27FC236}">
                  <a16:creationId xmlns:a16="http://schemas.microsoft.com/office/drawing/2014/main" id="{98865C69-476F-D607-E8B6-390080F429E0}"/>
                </a:ext>
              </a:extLst>
            </p:cNvPr>
            <p:cNvSpPr/>
            <p:nvPr/>
          </p:nvSpPr>
          <p:spPr>
            <a:xfrm>
              <a:off x="2568718" y="1321194"/>
              <a:ext cx="42816" cy="14472"/>
            </a:xfrm>
            <a:custGeom>
              <a:avLst/>
              <a:gdLst/>
              <a:ahLst/>
              <a:cxnLst/>
              <a:rect l="l" t="t" r="r" b="b"/>
              <a:pathLst>
                <a:path w="2136" h="722" extrusionOk="0">
                  <a:moveTo>
                    <a:pt x="1181" y="1"/>
                  </a:moveTo>
                  <a:cubicBezTo>
                    <a:pt x="1110" y="1"/>
                    <a:pt x="1039" y="5"/>
                    <a:pt x="968" y="13"/>
                  </a:cubicBezTo>
                  <a:cubicBezTo>
                    <a:pt x="668" y="46"/>
                    <a:pt x="401" y="179"/>
                    <a:pt x="168" y="413"/>
                  </a:cubicBezTo>
                  <a:cubicBezTo>
                    <a:pt x="34" y="546"/>
                    <a:pt x="1" y="713"/>
                    <a:pt x="34" y="713"/>
                  </a:cubicBezTo>
                  <a:cubicBezTo>
                    <a:pt x="40" y="719"/>
                    <a:pt x="47" y="721"/>
                    <a:pt x="56" y="721"/>
                  </a:cubicBezTo>
                  <a:cubicBezTo>
                    <a:pt x="158" y="721"/>
                    <a:pt x="482" y="407"/>
                    <a:pt x="1002" y="346"/>
                  </a:cubicBezTo>
                  <a:cubicBezTo>
                    <a:pt x="1110" y="328"/>
                    <a:pt x="1214" y="321"/>
                    <a:pt x="1310" y="321"/>
                  </a:cubicBezTo>
                  <a:cubicBezTo>
                    <a:pt x="1679" y="321"/>
                    <a:pt x="1950" y="425"/>
                    <a:pt x="2059" y="425"/>
                  </a:cubicBezTo>
                  <a:cubicBezTo>
                    <a:pt x="2079" y="425"/>
                    <a:pt x="2094" y="422"/>
                    <a:pt x="2102" y="413"/>
                  </a:cubicBezTo>
                  <a:cubicBezTo>
                    <a:pt x="2136" y="313"/>
                    <a:pt x="2036" y="246"/>
                    <a:pt x="1836" y="146"/>
                  </a:cubicBezTo>
                  <a:cubicBezTo>
                    <a:pt x="1632" y="44"/>
                    <a:pt x="1408" y="1"/>
                    <a:pt x="11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401;p55">
              <a:extLst>
                <a:ext uri="{FF2B5EF4-FFF2-40B4-BE49-F238E27FC236}">
                  <a16:creationId xmlns:a16="http://schemas.microsoft.com/office/drawing/2014/main" id="{836923C8-3154-EEF2-D057-5F712E6EAA15}"/>
                </a:ext>
              </a:extLst>
            </p:cNvPr>
            <p:cNvSpPr/>
            <p:nvPr/>
          </p:nvSpPr>
          <p:spPr>
            <a:xfrm>
              <a:off x="2509886" y="1330795"/>
              <a:ext cx="30769" cy="98321"/>
            </a:xfrm>
            <a:custGeom>
              <a:avLst/>
              <a:gdLst/>
              <a:ahLst/>
              <a:cxnLst/>
              <a:rect l="l" t="t" r="r" b="b"/>
              <a:pathLst>
                <a:path w="1535" h="4905" extrusionOk="0">
                  <a:moveTo>
                    <a:pt x="1101" y="1"/>
                  </a:moveTo>
                  <a:cubicBezTo>
                    <a:pt x="734" y="968"/>
                    <a:pt x="501" y="1969"/>
                    <a:pt x="334" y="2969"/>
                  </a:cubicBezTo>
                  <a:lnTo>
                    <a:pt x="67" y="4137"/>
                  </a:lnTo>
                  <a:cubicBezTo>
                    <a:pt x="1" y="4337"/>
                    <a:pt x="1" y="4537"/>
                    <a:pt x="67" y="4737"/>
                  </a:cubicBezTo>
                  <a:cubicBezTo>
                    <a:pt x="134" y="4804"/>
                    <a:pt x="234" y="4871"/>
                    <a:pt x="367" y="4904"/>
                  </a:cubicBezTo>
                  <a:lnTo>
                    <a:pt x="601" y="4904"/>
                  </a:lnTo>
                  <a:cubicBezTo>
                    <a:pt x="935" y="4904"/>
                    <a:pt x="1235" y="4837"/>
                    <a:pt x="1535" y="4771"/>
                  </a:cubicBezTo>
                  <a:cubicBezTo>
                    <a:pt x="1359" y="4732"/>
                    <a:pt x="1172" y="4715"/>
                    <a:pt x="986" y="4715"/>
                  </a:cubicBezTo>
                  <a:cubicBezTo>
                    <a:pt x="855" y="4715"/>
                    <a:pt x="725" y="4724"/>
                    <a:pt x="601" y="4737"/>
                  </a:cubicBezTo>
                  <a:cubicBezTo>
                    <a:pt x="468" y="4737"/>
                    <a:pt x="301" y="4737"/>
                    <a:pt x="267" y="4637"/>
                  </a:cubicBezTo>
                  <a:cubicBezTo>
                    <a:pt x="234" y="4471"/>
                    <a:pt x="234" y="4337"/>
                    <a:pt x="301" y="4204"/>
                  </a:cubicBezTo>
                  <a:lnTo>
                    <a:pt x="568" y="3036"/>
                  </a:lnTo>
                  <a:cubicBezTo>
                    <a:pt x="801" y="2035"/>
                    <a:pt x="1001" y="1035"/>
                    <a:pt x="1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402;p55">
              <a:extLst>
                <a:ext uri="{FF2B5EF4-FFF2-40B4-BE49-F238E27FC236}">
                  <a16:creationId xmlns:a16="http://schemas.microsoft.com/office/drawing/2014/main" id="{E0DFC421-ED6A-5799-CFD9-CEA56E1D0877}"/>
                </a:ext>
              </a:extLst>
            </p:cNvPr>
            <p:cNvSpPr/>
            <p:nvPr/>
          </p:nvSpPr>
          <p:spPr>
            <a:xfrm>
              <a:off x="2558696" y="1270620"/>
              <a:ext cx="54182" cy="13891"/>
            </a:xfrm>
            <a:custGeom>
              <a:avLst/>
              <a:gdLst/>
              <a:ahLst/>
              <a:cxnLst/>
              <a:rect l="l" t="t" r="r" b="b"/>
              <a:pathLst>
                <a:path w="2703" h="693" extrusionOk="0">
                  <a:moveTo>
                    <a:pt x="1335" y="1"/>
                  </a:moveTo>
                  <a:cubicBezTo>
                    <a:pt x="968" y="34"/>
                    <a:pt x="634" y="101"/>
                    <a:pt x="334" y="267"/>
                  </a:cubicBezTo>
                  <a:cubicBezTo>
                    <a:pt x="101" y="401"/>
                    <a:pt x="1" y="568"/>
                    <a:pt x="34" y="634"/>
                  </a:cubicBezTo>
                  <a:cubicBezTo>
                    <a:pt x="66" y="677"/>
                    <a:pt x="143" y="692"/>
                    <a:pt x="254" y="692"/>
                  </a:cubicBezTo>
                  <a:cubicBezTo>
                    <a:pt x="490" y="692"/>
                    <a:pt x="882" y="624"/>
                    <a:pt x="1335" y="601"/>
                  </a:cubicBezTo>
                  <a:cubicBezTo>
                    <a:pt x="1452" y="595"/>
                    <a:pt x="1565" y="594"/>
                    <a:pt x="1672" y="594"/>
                  </a:cubicBezTo>
                  <a:cubicBezTo>
                    <a:pt x="1888" y="594"/>
                    <a:pt x="2081" y="601"/>
                    <a:pt x="2240" y="601"/>
                  </a:cubicBezTo>
                  <a:cubicBezTo>
                    <a:pt x="2477" y="601"/>
                    <a:pt x="2636" y="584"/>
                    <a:pt x="2669" y="501"/>
                  </a:cubicBezTo>
                  <a:cubicBezTo>
                    <a:pt x="2703" y="434"/>
                    <a:pt x="2569" y="301"/>
                    <a:pt x="2336" y="201"/>
                  </a:cubicBezTo>
                  <a:cubicBezTo>
                    <a:pt x="2002" y="67"/>
                    <a:pt x="1668" y="1"/>
                    <a:pt x="1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403;p55">
              <a:extLst>
                <a:ext uri="{FF2B5EF4-FFF2-40B4-BE49-F238E27FC236}">
                  <a16:creationId xmlns:a16="http://schemas.microsoft.com/office/drawing/2014/main" id="{2C7647BF-4DA4-4BA6-AF5D-BDD4D7BFCCD2}"/>
                </a:ext>
              </a:extLst>
            </p:cNvPr>
            <p:cNvSpPr/>
            <p:nvPr/>
          </p:nvSpPr>
          <p:spPr>
            <a:xfrm>
              <a:off x="2455063" y="1302051"/>
              <a:ext cx="40812" cy="15956"/>
            </a:xfrm>
            <a:custGeom>
              <a:avLst/>
              <a:gdLst/>
              <a:ahLst/>
              <a:cxnLst/>
              <a:rect l="l" t="t" r="r" b="b"/>
              <a:pathLst>
                <a:path w="2036" h="796" extrusionOk="0">
                  <a:moveTo>
                    <a:pt x="1204" y="0"/>
                  </a:moveTo>
                  <a:cubicBezTo>
                    <a:pt x="838" y="0"/>
                    <a:pt x="467" y="134"/>
                    <a:pt x="200" y="401"/>
                  </a:cubicBezTo>
                  <a:cubicBezTo>
                    <a:pt x="67" y="567"/>
                    <a:pt x="0" y="701"/>
                    <a:pt x="100" y="768"/>
                  </a:cubicBezTo>
                  <a:cubicBezTo>
                    <a:pt x="120" y="787"/>
                    <a:pt x="149" y="795"/>
                    <a:pt x="187" y="795"/>
                  </a:cubicBezTo>
                  <a:cubicBezTo>
                    <a:pt x="346" y="795"/>
                    <a:pt x="658" y="655"/>
                    <a:pt x="1034" y="601"/>
                  </a:cubicBezTo>
                  <a:cubicBezTo>
                    <a:pt x="1501" y="501"/>
                    <a:pt x="1935" y="534"/>
                    <a:pt x="2002" y="401"/>
                  </a:cubicBezTo>
                  <a:cubicBezTo>
                    <a:pt x="2035" y="334"/>
                    <a:pt x="1935" y="200"/>
                    <a:pt x="1735" y="100"/>
                  </a:cubicBezTo>
                  <a:cubicBezTo>
                    <a:pt x="1568" y="34"/>
                    <a:pt x="1386" y="0"/>
                    <a:pt x="1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404;p55">
              <a:extLst>
                <a:ext uri="{FF2B5EF4-FFF2-40B4-BE49-F238E27FC236}">
                  <a16:creationId xmlns:a16="http://schemas.microsoft.com/office/drawing/2014/main" id="{FB49A0DD-590A-221A-E211-4041EA0BCD43}"/>
                </a:ext>
              </a:extLst>
            </p:cNvPr>
            <p:cNvSpPr/>
            <p:nvPr/>
          </p:nvSpPr>
          <p:spPr>
            <a:xfrm>
              <a:off x="2618871" y="1175988"/>
              <a:ext cx="106339" cy="208207"/>
            </a:xfrm>
            <a:custGeom>
              <a:avLst/>
              <a:gdLst/>
              <a:ahLst/>
              <a:cxnLst/>
              <a:rect l="l" t="t" r="r" b="b"/>
              <a:pathLst>
                <a:path w="5305" h="10387" extrusionOk="0">
                  <a:moveTo>
                    <a:pt x="2348" y="1"/>
                  </a:moveTo>
                  <a:cubicBezTo>
                    <a:pt x="2131" y="1"/>
                    <a:pt x="1922" y="53"/>
                    <a:pt x="1735" y="185"/>
                  </a:cubicBezTo>
                  <a:cubicBezTo>
                    <a:pt x="1168" y="552"/>
                    <a:pt x="534" y="1853"/>
                    <a:pt x="134" y="2420"/>
                  </a:cubicBezTo>
                  <a:lnTo>
                    <a:pt x="1" y="2620"/>
                  </a:lnTo>
                  <a:lnTo>
                    <a:pt x="34" y="2620"/>
                  </a:lnTo>
                  <a:cubicBezTo>
                    <a:pt x="701" y="2987"/>
                    <a:pt x="1168" y="3587"/>
                    <a:pt x="1402" y="4321"/>
                  </a:cubicBezTo>
                  <a:lnTo>
                    <a:pt x="1435" y="4388"/>
                  </a:lnTo>
                  <a:cubicBezTo>
                    <a:pt x="1735" y="5422"/>
                    <a:pt x="1869" y="6489"/>
                    <a:pt x="2169" y="7524"/>
                  </a:cubicBezTo>
                  <a:cubicBezTo>
                    <a:pt x="2436" y="8558"/>
                    <a:pt x="3036" y="9492"/>
                    <a:pt x="3904" y="10159"/>
                  </a:cubicBezTo>
                  <a:cubicBezTo>
                    <a:pt x="4107" y="10288"/>
                    <a:pt x="4381" y="10387"/>
                    <a:pt x="4620" y="10387"/>
                  </a:cubicBezTo>
                  <a:cubicBezTo>
                    <a:pt x="4813" y="10387"/>
                    <a:pt x="4982" y="10323"/>
                    <a:pt x="5071" y="10159"/>
                  </a:cubicBezTo>
                  <a:cubicBezTo>
                    <a:pt x="5138" y="9992"/>
                    <a:pt x="5171" y="9825"/>
                    <a:pt x="5138" y="9658"/>
                  </a:cubicBezTo>
                  <a:cubicBezTo>
                    <a:pt x="4938" y="7090"/>
                    <a:pt x="5305" y="4755"/>
                    <a:pt x="4871" y="2086"/>
                  </a:cubicBezTo>
                  <a:cubicBezTo>
                    <a:pt x="4771" y="1386"/>
                    <a:pt x="4304" y="752"/>
                    <a:pt x="3670" y="418"/>
                  </a:cubicBezTo>
                  <a:cubicBezTo>
                    <a:pt x="3267" y="217"/>
                    <a:pt x="2790" y="1"/>
                    <a:pt x="2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405;p55">
              <a:extLst>
                <a:ext uri="{FF2B5EF4-FFF2-40B4-BE49-F238E27FC236}">
                  <a16:creationId xmlns:a16="http://schemas.microsoft.com/office/drawing/2014/main" id="{478A5E51-0DC9-6BD7-5C71-3FE4403674A4}"/>
                </a:ext>
              </a:extLst>
            </p:cNvPr>
            <p:cNvSpPr/>
            <p:nvPr/>
          </p:nvSpPr>
          <p:spPr>
            <a:xfrm>
              <a:off x="2691754" y="1328811"/>
              <a:ext cx="59554" cy="78977"/>
            </a:xfrm>
            <a:custGeom>
              <a:avLst/>
              <a:gdLst/>
              <a:ahLst/>
              <a:cxnLst/>
              <a:rect l="l" t="t" r="r" b="b"/>
              <a:pathLst>
                <a:path w="2971" h="3940" extrusionOk="0">
                  <a:moveTo>
                    <a:pt x="1163" y="0"/>
                  </a:moveTo>
                  <a:cubicBezTo>
                    <a:pt x="570" y="0"/>
                    <a:pt x="32" y="251"/>
                    <a:pt x="1" y="266"/>
                  </a:cubicBezTo>
                  <a:cubicBezTo>
                    <a:pt x="1" y="266"/>
                    <a:pt x="401" y="3836"/>
                    <a:pt x="401" y="3902"/>
                  </a:cubicBezTo>
                  <a:cubicBezTo>
                    <a:pt x="408" y="3917"/>
                    <a:pt x="537" y="3939"/>
                    <a:pt x="732" y="3939"/>
                  </a:cubicBezTo>
                  <a:cubicBezTo>
                    <a:pt x="1431" y="3939"/>
                    <a:pt x="2971" y="3650"/>
                    <a:pt x="2736" y="1667"/>
                  </a:cubicBezTo>
                  <a:cubicBezTo>
                    <a:pt x="2577" y="321"/>
                    <a:pt x="1834" y="0"/>
                    <a:pt x="116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406;p55">
              <a:extLst>
                <a:ext uri="{FF2B5EF4-FFF2-40B4-BE49-F238E27FC236}">
                  <a16:creationId xmlns:a16="http://schemas.microsoft.com/office/drawing/2014/main" id="{5DA166D5-B3D1-5E37-8954-F7E7D49BD31A}"/>
                </a:ext>
              </a:extLst>
            </p:cNvPr>
            <p:cNvSpPr/>
            <p:nvPr/>
          </p:nvSpPr>
          <p:spPr>
            <a:xfrm>
              <a:off x="2712481" y="1344847"/>
              <a:ext cx="23433" cy="45141"/>
            </a:xfrm>
            <a:custGeom>
              <a:avLst/>
              <a:gdLst/>
              <a:ahLst/>
              <a:cxnLst/>
              <a:rect l="l" t="t" r="r" b="b"/>
              <a:pathLst>
                <a:path w="1169" h="2252" extrusionOk="0">
                  <a:moveTo>
                    <a:pt x="334" y="0"/>
                  </a:moveTo>
                  <a:cubicBezTo>
                    <a:pt x="234" y="0"/>
                    <a:pt x="168" y="34"/>
                    <a:pt x="101" y="100"/>
                  </a:cubicBezTo>
                  <a:cubicBezTo>
                    <a:pt x="34" y="134"/>
                    <a:pt x="34" y="200"/>
                    <a:pt x="1" y="267"/>
                  </a:cubicBezTo>
                  <a:cubicBezTo>
                    <a:pt x="1" y="367"/>
                    <a:pt x="67" y="400"/>
                    <a:pt x="67" y="400"/>
                  </a:cubicBezTo>
                  <a:cubicBezTo>
                    <a:pt x="67" y="400"/>
                    <a:pt x="34" y="334"/>
                    <a:pt x="67" y="267"/>
                  </a:cubicBezTo>
                  <a:cubicBezTo>
                    <a:pt x="95" y="185"/>
                    <a:pt x="168" y="125"/>
                    <a:pt x="248" y="125"/>
                  </a:cubicBezTo>
                  <a:cubicBezTo>
                    <a:pt x="266" y="125"/>
                    <a:pt x="283" y="128"/>
                    <a:pt x="301" y="134"/>
                  </a:cubicBezTo>
                  <a:cubicBezTo>
                    <a:pt x="468" y="167"/>
                    <a:pt x="601" y="267"/>
                    <a:pt x="668" y="434"/>
                  </a:cubicBezTo>
                  <a:cubicBezTo>
                    <a:pt x="801" y="601"/>
                    <a:pt x="868" y="801"/>
                    <a:pt x="868" y="1034"/>
                  </a:cubicBezTo>
                  <a:cubicBezTo>
                    <a:pt x="935" y="1435"/>
                    <a:pt x="801" y="1835"/>
                    <a:pt x="501" y="2068"/>
                  </a:cubicBezTo>
                  <a:cubicBezTo>
                    <a:pt x="443" y="2107"/>
                    <a:pt x="372" y="2124"/>
                    <a:pt x="304" y="2124"/>
                  </a:cubicBezTo>
                  <a:cubicBezTo>
                    <a:pt x="256" y="2124"/>
                    <a:pt x="209" y="2115"/>
                    <a:pt x="168" y="2102"/>
                  </a:cubicBezTo>
                  <a:cubicBezTo>
                    <a:pt x="101" y="2068"/>
                    <a:pt x="34" y="2068"/>
                    <a:pt x="34" y="2068"/>
                  </a:cubicBezTo>
                  <a:lnTo>
                    <a:pt x="34" y="2068"/>
                  </a:lnTo>
                  <a:cubicBezTo>
                    <a:pt x="34" y="2068"/>
                    <a:pt x="34" y="2102"/>
                    <a:pt x="134" y="2202"/>
                  </a:cubicBezTo>
                  <a:cubicBezTo>
                    <a:pt x="201" y="2235"/>
                    <a:pt x="276" y="2252"/>
                    <a:pt x="351" y="2252"/>
                  </a:cubicBezTo>
                  <a:cubicBezTo>
                    <a:pt x="426" y="2252"/>
                    <a:pt x="501" y="2235"/>
                    <a:pt x="568" y="2202"/>
                  </a:cubicBezTo>
                  <a:cubicBezTo>
                    <a:pt x="968" y="1935"/>
                    <a:pt x="1168" y="1468"/>
                    <a:pt x="1068" y="1034"/>
                  </a:cubicBezTo>
                  <a:cubicBezTo>
                    <a:pt x="1035" y="767"/>
                    <a:pt x="968" y="534"/>
                    <a:pt x="835" y="334"/>
                  </a:cubicBezTo>
                  <a:cubicBezTo>
                    <a:pt x="735" y="134"/>
                    <a:pt x="534" y="0"/>
                    <a:pt x="33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407;p55">
              <a:extLst>
                <a:ext uri="{FF2B5EF4-FFF2-40B4-BE49-F238E27FC236}">
                  <a16:creationId xmlns:a16="http://schemas.microsoft.com/office/drawing/2014/main" id="{9EE2D4A7-5961-F46B-82B9-71F85A6A82F7}"/>
                </a:ext>
              </a:extLst>
            </p:cNvPr>
            <p:cNvSpPr/>
            <p:nvPr/>
          </p:nvSpPr>
          <p:spPr>
            <a:xfrm>
              <a:off x="2366805" y="1136118"/>
              <a:ext cx="299573" cy="165552"/>
            </a:xfrm>
            <a:custGeom>
              <a:avLst/>
              <a:gdLst/>
              <a:ahLst/>
              <a:cxnLst/>
              <a:rect l="l" t="t" r="r" b="b"/>
              <a:pathLst>
                <a:path w="14945" h="8259" extrusionOk="0">
                  <a:moveTo>
                    <a:pt x="11255" y="0"/>
                  </a:moveTo>
                  <a:cubicBezTo>
                    <a:pt x="10062" y="0"/>
                    <a:pt x="8740" y="741"/>
                    <a:pt x="7706" y="1273"/>
                  </a:cubicBezTo>
                  <a:cubicBezTo>
                    <a:pt x="6938" y="1674"/>
                    <a:pt x="6238" y="2141"/>
                    <a:pt x="5404" y="2241"/>
                  </a:cubicBezTo>
                  <a:cubicBezTo>
                    <a:pt x="4837" y="2241"/>
                    <a:pt x="4270" y="2207"/>
                    <a:pt x="3736" y="2074"/>
                  </a:cubicBezTo>
                  <a:cubicBezTo>
                    <a:pt x="3413" y="1993"/>
                    <a:pt x="3078" y="1949"/>
                    <a:pt x="2737" y="1949"/>
                  </a:cubicBezTo>
                  <a:cubicBezTo>
                    <a:pt x="2516" y="1949"/>
                    <a:pt x="2292" y="1968"/>
                    <a:pt x="2068" y="2007"/>
                  </a:cubicBezTo>
                  <a:cubicBezTo>
                    <a:pt x="1501" y="2074"/>
                    <a:pt x="1034" y="2508"/>
                    <a:pt x="867" y="3041"/>
                  </a:cubicBezTo>
                  <a:cubicBezTo>
                    <a:pt x="759" y="3504"/>
                    <a:pt x="1005" y="3966"/>
                    <a:pt x="1407" y="4139"/>
                  </a:cubicBezTo>
                  <a:lnTo>
                    <a:pt x="1407" y="4139"/>
                  </a:lnTo>
                  <a:cubicBezTo>
                    <a:pt x="1357" y="4133"/>
                    <a:pt x="1307" y="4130"/>
                    <a:pt x="1258" y="4130"/>
                  </a:cubicBezTo>
                  <a:cubicBezTo>
                    <a:pt x="586" y="4130"/>
                    <a:pt x="0" y="4663"/>
                    <a:pt x="0" y="5376"/>
                  </a:cubicBezTo>
                  <a:cubicBezTo>
                    <a:pt x="0" y="6090"/>
                    <a:pt x="545" y="6615"/>
                    <a:pt x="1186" y="6636"/>
                  </a:cubicBezTo>
                  <a:lnTo>
                    <a:pt x="1186" y="6636"/>
                  </a:lnTo>
                  <a:cubicBezTo>
                    <a:pt x="999" y="6796"/>
                    <a:pt x="878" y="7069"/>
                    <a:pt x="934" y="7311"/>
                  </a:cubicBezTo>
                  <a:cubicBezTo>
                    <a:pt x="1101" y="7745"/>
                    <a:pt x="1468" y="8078"/>
                    <a:pt x="1935" y="8145"/>
                  </a:cubicBezTo>
                  <a:cubicBezTo>
                    <a:pt x="2230" y="8223"/>
                    <a:pt x="2529" y="8258"/>
                    <a:pt x="2828" y="8258"/>
                  </a:cubicBezTo>
                  <a:cubicBezTo>
                    <a:pt x="3680" y="8258"/>
                    <a:pt x="4530" y="7973"/>
                    <a:pt x="5271" y="7578"/>
                  </a:cubicBezTo>
                  <a:cubicBezTo>
                    <a:pt x="6305" y="7044"/>
                    <a:pt x="7239" y="6344"/>
                    <a:pt x="8239" y="5777"/>
                  </a:cubicBezTo>
                  <a:cubicBezTo>
                    <a:pt x="9179" y="5261"/>
                    <a:pt x="10669" y="4415"/>
                    <a:pt x="11785" y="4415"/>
                  </a:cubicBezTo>
                  <a:cubicBezTo>
                    <a:pt x="11897" y="4415"/>
                    <a:pt x="12005" y="4424"/>
                    <a:pt x="12109" y="4442"/>
                  </a:cubicBezTo>
                  <a:cubicBezTo>
                    <a:pt x="12833" y="4587"/>
                    <a:pt x="13456" y="5260"/>
                    <a:pt x="13870" y="5260"/>
                  </a:cubicBezTo>
                  <a:cubicBezTo>
                    <a:pt x="13933" y="5260"/>
                    <a:pt x="13991" y="5245"/>
                    <a:pt x="14043" y="5209"/>
                  </a:cubicBezTo>
                  <a:cubicBezTo>
                    <a:pt x="14444" y="4909"/>
                    <a:pt x="14677" y="4442"/>
                    <a:pt x="14677" y="3942"/>
                  </a:cubicBezTo>
                  <a:cubicBezTo>
                    <a:pt x="14677" y="3475"/>
                    <a:pt x="14577" y="2975"/>
                    <a:pt x="14410" y="2541"/>
                  </a:cubicBezTo>
                  <a:lnTo>
                    <a:pt x="14477" y="2541"/>
                  </a:lnTo>
                  <a:cubicBezTo>
                    <a:pt x="14944" y="1440"/>
                    <a:pt x="13009" y="239"/>
                    <a:pt x="11708" y="39"/>
                  </a:cubicBezTo>
                  <a:cubicBezTo>
                    <a:pt x="11560" y="12"/>
                    <a:pt x="11408" y="0"/>
                    <a:pt x="112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408;p55">
              <a:extLst>
                <a:ext uri="{FF2B5EF4-FFF2-40B4-BE49-F238E27FC236}">
                  <a16:creationId xmlns:a16="http://schemas.microsoft.com/office/drawing/2014/main" id="{67AA7B1F-7055-4AE5-1EF2-8AC15E9E354C}"/>
                </a:ext>
              </a:extLst>
            </p:cNvPr>
            <p:cNvSpPr/>
            <p:nvPr/>
          </p:nvSpPr>
          <p:spPr>
            <a:xfrm>
              <a:off x="2422971" y="1321434"/>
              <a:ext cx="282173" cy="268242"/>
            </a:xfrm>
            <a:custGeom>
              <a:avLst/>
              <a:gdLst/>
              <a:ahLst/>
              <a:cxnLst/>
              <a:rect l="l" t="t" r="r" b="b"/>
              <a:pathLst>
                <a:path w="14077" h="13382" extrusionOk="0">
                  <a:moveTo>
                    <a:pt x="11875" y="1"/>
                  </a:moveTo>
                  <a:cubicBezTo>
                    <a:pt x="11875" y="701"/>
                    <a:pt x="12576" y="2736"/>
                    <a:pt x="12342" y="3403"/>
                  </a:cubicBezTo>
                  <a:cubicBezTo>
                    <a:pt x="12142" y="4070"/>
                    <a:pt x="11675" y="4637"/>
                    <a:pt x="11041" y="4938"/>
                  </a:cubicBezTo>
                  <a:cubicBezTo>
                    <a:pt x="10746" y="5056"/>
                    <a:pt x="10439" y="5097"/>
                    <a:pt x="10127" y="5097"/>
                  </a:cubicBezTo>
                  <a:cubicBezTo>
                    <a:pt x="9407" y="5097"/>
                    <a:pt x="8655" y="4877"/>
                    <a:pt x="7933" y="4877"/>
                  </a:cubicBezTo>
                  <a:cubicBezTo>
                    <a:pt x="7732" y="4877"/>
                    <a:pt x="7534" y="4894"/>
                    <a:pt x="7339" y="4938"/>
                  </a:cubicBezTo>
                  <a:cubicBezTo>
                    <a:pt x="6017" y="5228"/>
                    <a:pt x="5038" y="6577"/>
                    <a:pt x="3739" y="6577"/>
                  </a:cubicBezTo>
                  <a:cubicBezTo>
                    <a:pt x="3694" y="6577"/>
                    <a:pt x="3649" y="6575"/>
                    <a:pt x="3603" y="6572"/>
                  </a:cubicBezTo>
                  <a:cubicBezTo>
                    <a:pt x="3202" y="6539"/>
                    <a:pt x="2802" y="6405"/>
                    <a:pt x="2435" y="6238"/>
                  </a:cubicBezTo>
                  <a:cubicBezTo>
                    <a:pt x="2035" y="6038"/>
                    <a:pt x="1635" y="5972"/>
                    <a:pt x="1234" y="5938"/>
                  </a:cubicBezTo>
                  <a:cubicBezTo>
                    <a:pt x="801" y="5972"/>
                    <a:pt x="334" y="6205"/>
                    <a:pt x="267" y="6605"/>
                  </a:cubicBezTo>
                  <a:cubicBezTo>
                    <a:pt x="200" y="6972"/>
                    <a:pt x="0" y="7539"/>
                    <a:pt x="634" y="7806"/>
                  </a:cubicBezTo>
                  <a:cubicBezTo>
                    <a:pt x="267" y="8240"/>
                    <a:pt x="200" y="8840"/>
                    <a:pt x="400" y="9374"/>
                  </a:cubicBezTo>
                  <a:cubicBezTo>
                    <a:pt x="601" y="10041"/>
                    <a:pt x="1168" y="10542"/>
                    <a:pt x="1868" y="10675"/>
                  </a:cubicBezTo>
                  <a:cubicBezTo>
                    <a:pt x="1868" y="11576"/>
                    <a:pt x="2669" y="12576"/>
                    <a:pt x="3503" y="12910"/>
                  </a:cubicBezTo>
                  <a:cubicBezTo>
                    <a:pt x="4280" y="13233"/>
                    <a:pt x="5167" y="13381"/>
                    <a:pt x="6067" y="13381"/>
                  </a:cubicBezTo>
                  <a:cubicBezTo>
                    <a:pt x="7214" y="13381"/>
                    <a:pt x="8383" y="13140"/>
                    <a:pt x="9373" y="12710"/>
                  </a:cubicBezTo>
                  <a:cubicBezTo>
                    <a:pt x="11008" y="11976"/>
                    <a:pt x="12242" y="10441"/>
                    <a:pt x="13143" y="8907"/>
                  </a:cubicBezTo>
                  <a:cubicBezTo>
                    <a:pt x="13777" y="7740"/>
                    <a:pt x="14077" y="6405"/>
                    <a:pt x="14043" y="5038"/>
                  </a:cubicBezTo>
                  <a:cubicBezTo>
                    <a:pt x="13977" y="3703"/>
                    <a:pt x="13777" y="2369"/>
                    <a:pt x="13476" y="1068"/>
                  </a:cubicBezTo>
                  <a:lnTo>
                    <a:pt x="118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409;p55">
              <a:extLst>
                <a:ext uri="{FF2B5EF4-FFF2-40B4-BE49-F238E27FC236}">
                  <a16:creationId xmlns:a16="http://schemas.microsoft.com/office/drawing/2014/main" id="{FA39250A-1E68-07C7-9D93-3B6ED70A706B}"/>
                </a:ext>
              </a:extLst>
            </p:cNvPr>
            <p:cNvSpPr/>
            <p:nvPr/>
          </p:nvSpPr>
          <p:spPr>
            <a:xfrm>
              <a:off x="2527946" y="1495104"/>
              <a:ext cx="40130" cy="10223"/>
            </a:xfrm>
            <a:custGeom>
              <a:avLst/>
              <a:gdLst/>
              <a:ahLst/>
              <a:cxnLst/>
              <a:rect l="l" t="t" r="r" b="b"/>
              <a:pathLst>
                <a:path w="2002" h="510" extrusionOk="0">
                  <a:moveTo>
                    <a:pt x="1109" y="1"/>
                  </a:moveTo>
                  <a:cubicBezTo>
                    <a:pt x="1062" y="1"/>
                    <a:pt x="1015" y="4"/>
                    <a:pt x="968" y="10"/>
                  </a:cubicBezTo>
                  <a:cubicBezTo>
                    <a:pt x="701" y="10"/>
                    <a:pt x="434" y="110"/>
                    <a:pt x="234" y="276"/>
                  </a:cubicBezTo>
                  <a:cubicBezTo>
                    <a:pt x="67" y="376"/>
                    <a:pt x="0" y="477"/>
                    <a:pt x="0" y="510"/>
                  </a:cubicBezTo>
                  <a:cubicBezTo>
                    <a:pt x="0" y="510"/>
                    <a:pt x="100" y="443"/>
                    <a:pt x="267" y="343"/>
                  </a:cubicBezTo>
                  <a:cubicBezTo>
                    <a:pt x="501" y="210"/>
                    <a:pt x="734" y="143"/>
                    <a:pt x="968" y="110"/>
                  </a:cubicBezTo>
                  <a:cubicBezTo>
                    <a:pt x="1234" y="110"/>
                    <a:pt x="1468" y="143"/>
                    <a:pt x="1701" y="243"/>
                  </a:cubicBezTo>
                  <a:cubicBezTo>
                    <a:pt x="1865" y="298"/>
                    <a:pt x="1962" y="352"/>
                    <a:pt x="1992" y="352"/>
                  </a:cubicBezTo>
                  <a:cubicBezTo>
                    <a:pt x="1998" y="352"/>
                    <a:pt x="2002" y="349"/>
                    <a:pt x="2002" y="343"/>
                  </a:cubicBezTo>
                  <a:cubicBezTo>
                    <a:pt x="2002" y="343"/>
                    <a:pt x="1935" y="243"/>
                    <a:pt x="1735" y="143"/>
                  </a:cubicBezTo>
                  <a:cubicBezTo>
                    <a:pt x="1543" y="61"/>
                    <a:pt x="1328" y="1"/>
                    <a:pt x="11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410;p55">
              <a:extLst>
                <a:ext uri="{FF2B5EF4-FFF2-40B4-BE49-F238E27FC236}">
                  <a16:creationId xmlns:a16="http://schemas.microsoft.com/office/drawing/2014/main" id="{256E2C15-C19C-4152-D55F-BE839EE74B6B}"/>
                </a:ext>
              </a:extLst>
            </p:cNvPr>
            <p:cNvSpPr/>
            <p:nvPr/>
          </p:nvSpPr>
          <p:spPr>
            <a:xfrm>
              <a:off x="2425015" y="1441143"/>
              <a:ext cx="210593" cy="150698"/>
            </a:xfrm>
            <a:custGeom>
              <a:avLst/>
              <a:gdLst/>
              <a:ahLst/>
              <a:cxnLst/>
              <a:rect l="l" t="t" r="r" b="b"/>
              <a:pathLst>
                <a:path w="10506" h="7518" extrusionOk="0">
                  <a:moveTo>
                    <a:pt x="995" y="0"/>
                  </a:moveTo>
                  <a:lnTo>
                    <a:pt x="995" y="0"/>
                  </a:lnTo>
                  <a:cubicBezTo>
                    <a:pt x="830" y="34"/>
                    <a:pt x="664" y="100"/>
                    <a:pt x="499" y="200"/>
                  </a:cubicBezTo>
                  <a:cubicBezTo>
                    <a:pt x="265" y="333"/>
                    <a:pt x="98" y="600"/>
                    <a:pt x="65" y="900"/>
                  </a:cubicBezTo>
                  <a:cubicBezTo>
                    <a:pt x="0" y="1255"/>
                    <a:pt x="155" y="1642"/>
                    <a:pt x="437" y="1878"/>
                  </a:cubicBezTo>
                  <a:lnTo>
                    <a:pt x="437" y="1878"/>
                  </a:lnTo>
                  <a:cubicBezTo>
                    <a:pt x="126" y="2371"/>
                    <a:pt x="37" y="2984"/>
                    <a:pt x="232" y="3502"/>
                  </a:cubicBezTo>
                  <a:cubicBezTo>
                    <a:pt x="265" y="3669"/>
                    <a:pt x="365" y="3802"/>
                    <a:pt x="465" y="3936"/>
                  </a:cubicBezTo>
                  <a:cubicBezTo>
                    <a:pt x="565" y="4069"/>
                    <a:pt x="665" y="4169"/>
                    <a:pt x="799" y="4303"/>
                  </a:cubicBezTo>
                  <a:cubicBezTo>
                    <a:pt x="1083" y="4524"/>
                    <a:pt x="1367" y="4655"/>
                    <a:pt x="1708" y="4725"/>
                  </a:cubicBezTo>
                  <a:lnTo>
                    <a:pt x="1708" y="4725"/>
                  </a:lnTo>
                  <a:cubicBezTo>
                    <a:pt x="1817" y="5403"/>
                    <a:pt x="2147" y="6015"/>
                    <a:pt x="2667" y="6438"/>
                  </a:cubicBezTo>
                  <a:cubicBezTo>
                    <a:pt x="3100" y="6804"/>
                    <a:pt x="3634" y="7071"/>
                    <a:pt x="4168" y="7238"/>
                  </a:cubicBezTo>
                  <a:cubicBezTo>
                    <a:pt x="4668" y="7405"/>
                    <a:pt x="5202" y="7505"/>
                    <a:pt x="5736" y="7505"/>
                  </a:cubicBezTo>
                  <a:cubicBezTo>
                    <a:pt x="5852" y="7513"/>
                    <a:pt x="5969" y="7517"/>
                    <a:pt x="6086" y="7517"/>
                  </a:cubicBezTo>
                  <a:cubicBezTo>
                    <a:pt x="6438" y="7517"/>
                    <a:pt x="6795" y="7480"/>
                    <a:pt x="7170" y="7405"/>
                  </a:cubicBezTo>
                  <a:cubicBezTo>
                    <a:pt x="7570" y="7338"/>
                    <a:pt x="7971" y="7238"/>
                    <a:pt x="8371" y="7105"/>
                  </a:cubicBezTo>
                  <a:cubicBezTo>
                    <a:pt x="8938" y="6938"/>
                    <a:pt x="9472" y="6671"/>
                    <a:pt x="10005" y="6371"/>
                  </a:cubicBezTo>
                  <a:cubicBezTo>
                    <a:pt x="10139" y="6304"/>
                    <a:pt x="10272" y="6204"/>
                    <a:pt x="10406" y="6104"/>
                  </a:cubicBezTo>
                  <a:lnTo>
                    <a:pt x="10506" y="6004"/>
                  </a:lnTo>
                  <a:cubicBezTo>
                    <a:pt x="10439" y="6004"/>
                    <a:pt x="10406" y="6037"/>
                    <a:pt x="10372" y="6071"/>
                  </a:cubicBezTo>
                  <a:cubicBezTo>
                    <a:pt x="10272" y="6137"/>
                    <a:pt x="10139" y="6237"/>
                    <a:pt x="9939" y="6337"/>
                  </a:cubicBezTo>
                  <a:cubicBezTo>
                    <a:pt x="9438" y="6638"/>
                    <a:pt x="8871" y="6871"/>
                    <a:pt x="8304" y="7038"/>
                  </a:cubicBezTo>
                  <a:cubicBezTo>
                    <a:pt x="7904" y="7171"/>
                    <a:pt x="7504" y="7271"/>
                    <a:pt x="7103" y="7338"/>
                  </a:cubicBezTo>
                  <a:cubicBezTo>
                    <a:pt x="6636" y="7405"/>
                    <a:pt x="6169" y="7405"/>
                    <a:pt x="5702" y="7405"/>
                  </a:cubicBezTo>
                  <a:cubicBezTo>
                    <a:pt x="5202" y="7372"/>
                    <a:pt x="4668" y="7271"/>
                    <a:pt x="4201" y="7138"/>
                  </a:cubicBezTo>
                  <a:cubicBezTo>
                    <a:pt x="3667" y="6971"/>
                    <a:pt x="3167" y="6704"/>
                    <a:pt x="2733" y="6337"/>
                  </a:cubicBezTo>
                  <a:cubicBezTo>
                    <a:pt x="2200" y="5937"/>
                    <a:pt x="1900" y="5337"/>
                    <a:pt x="1799" y="4670"/>
                  </a:cubicBezTo>
                  <a:lnTo>
                    <a:pt x="1799" y="4636"/>
                  </a:lnTo>
                  <a:lnTo>
                    <a:pt x="1766" y="4636"/>
                  </a:lnTo>
                  <a:cubicBezTo>
                    <a:pt x="1433" y="4570"/>
                    <a:pt x="1132" y="4403"/>
                    <a:pt x="865" y="4203"/>
                  </a:cubicBezTo>
                  <a:cubicBezTo>
                    <a:pt x="732" y="4103"/>
                    <a:pt x="632" y="4002"/>
                    <a:pt x="532" y="3869"/>
                  </a:cubicBezTo>
                  <a:cubicBezTo>
                    <a:pt x="432" y="3736"/>
                    <a:pt x="365" y="3602"/>
                    <a:pt x="298" y="3469"/>
                  </a:cubicBezTo>
                  <a:cubicBezTo>
                    <a:pt x="132" y="2935"/>
                    <a:pt x="198" y="2335"/>
                    <a:pt x="532" y="1868"/>
                  </a:cubicBezTo>
                  <a:lnTo>
                    <a:pt x="532" y="1834"/>
                  </a:lnTo>
                  <a:lnTo>
                    <a:pt x="499" y="1801"/>
                  </a:lnTo>
                  <a:cubicBezTo>
                    <a:pt x="232" y="1567"/>
                    <a:pt x="65" y="1234"/>
                    <a:pt x="132" y="867"/>
                  </a:cubicBezTo>
                  <a:cubicBezTo>
                    <a:pt x="165" y="600"/>
                    <a:pt x="298" y="367"/>
                    <a:pt x="532" y="200"/>
                  </a:cubicBezTo>
                  <a:cubicBezTo>
                    <a:pt x="664" y="100"/>
                    <a:pt x="830" y="34"/>
                    <a:pt x="9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411;p55">
              <a:extLst>
                <a:ext uri="{FF2B5EF4-FFF2-40B4-BE49-F238E27FC236}">
                  <a16:creationId xmlns:a16="http://schemas.microsoft.com/office/drawing/2014/main" id="{F76E18F9-FB1F-6ECD-8A11-7D9B0A2BE066}"/>
                </a:ext>
              </a:extLst>
            </p:cNvPr>
            <p:cNvSpPr/>
            <p:nvPr/>
          </p:nvSpPr>
          <p:spPr>
            <a:xfrm>
              <a:off x="2536486" y="1459043"/>
              <a:ext cx="30929" cy="24695"/>
            </a:xfrm>
            <a:custGeom>
              <a:avLst/>
              <a:gdLst/>
              <a:ahLst/>
              <a:cxnLst/>
              <a:rect l="l" t="t" r="r" b="b"/>
              <a:pathLst>
                <a:path w="1543" h="1232" extrusionOk="0">
                  <a:moveTo>
                    <a:pt x="1019" y="1"/>
                  </a:moveTo>
                  <a:cubicBezTo>
                    <a:pt x="862" y="1"/>
                    <a:pt x="707" y="60"/>
                    <a:pt x="575" y="174"/>
                  </a:cubicBezTo>
                  <a:lnTo>
                    <a:pt x="542" y="174"/>
                  </a:lnTo>
                  <a:cubicBezTo>
                    <a:pt x="0" y="483"/>
                    <a:pt x="635" y="1231"/>
                    <a:pt x="1105" y="1231"/>
                  </a:cubicBezTo>
                  <a:cubicBezTo>
                    <a:pt x="1243" y="1231"/>
                    <a:pt x="1366" y="1167"/>
                    <a:pt x="1442" y="1008"/>
                  </a:cubicBezTo>
                  <a:cubicBezTo>
                    <a:pt x="1509" y="875"/>
                    <a:pt x="1542" y="708"/>
                    <a:pt x="1542" y="574"/>
                  </a:cubicBezTo>
                  <a:cubicBezTo>
                    <a:pt x="1542" y="408"/>
                    <a:pt x="1476" y="241"/>
                    <a:pt x="1375" y="107"/>
                  </a:cubicBezTo>
                  <a:cubicBezTo>
                    <a:pt x="1260" y="35"/>
                    <a:pt x="1139" y="1"/>
                    <a:pt x="101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412;p55">
              <a:extLst>
                <a:ext uri="{FF2B5EF4-FFF2-40B4-BE49-F238E27FC236}">
                  <a16:creationId xmlns:a16="http://schemas.microsoft.com/office/drawing/2014/main" id="{646A123A-CFC7-FCCC-8713-13F94E5D2A5B}"/>
                </a:ext>
              </a:extLst>
            </p:cNvPr>
            <p:cNvSpPr/>
            <p:nvPr/>
          </p:nvSpPr>
          <p:spPr>
            <a:xfrm>
              <a:off x="2540635" y="1456477"/>
              <a:ext cx="28785" cy="31611"/>
            </a:xfrm>
            <a:custGeom>
              <a:avLst/>
              <a:gdLst/>
              <a:ahLst/>
              <a:cxnLst/>
              <a:rect l="l" t="t" r="r" b="b"/>
              <a:pathLst>
                <a:path w="1436" h="1577" extrusionOk="0">
                  <a:moveTo>
                    <a:pt x="679" y="0"/>
                  </a:moveTo>
                  <a:cubicBezTo>
                    <a:pt x="610" y="0"/>
                    <a:pt x="539" y="12"/>
                    <a:pt x="468" y="35"/>
                  </a:cubicBezTo>
                  <a:cubicBezTo>
                    <a:pt x="168" y="135"/>
                    <a:pt x="1" y="235"/>
                    <a:pt x="1" y="269"/>
                  </a:cubicBezTo>
                  <a:cubicBezTo>
                    <a:pt x="7" y="275"/>
                    <a:pt x="19" y="278"/>
                    <a:pt x="35" y="278"/>
                  </a:cubicBezTo>
                  <a:cubicBezTo>
                    <a:pt x="103" y="278"/>
                    <a:pt x="258" y="229"/>
                    <a:pt x="501" y="202"/>
                  </a:cubicBezTo>
                  <a:cubicBezTo>
                    <a:pt x="546" y="193"/>
                    <a:pt x="588" y="189"/>
                    <a:pt x="630" y="189"/>
                  </a:cubicBezTo>
                  <a:cubicBezTo>
                    <a:pt x="742" y="189"/>
                    <a:pt x="846" y="220"/>
                    <a:pt x="968" y="269"/>
                  </a:cubicBezTo>
                  <a:cubicBezTo>
                    <a:pt x="1102" y="369"/>
                    <a:pt x="1202" y="536"/>
                    <a:pt x="1202" y="736"/>
                  </a:cubicBezTo>
                  <a:cubicBezTo>
                    <a:pt x="1168" y="902"/>
                    <a:pt x="1102" y="1103"/>
                    <a:pt x="968" y="1236"/>
                  </a:cubicBezTo>
                  <a:cubicBezTo>
                    <a:pt x="868" y="1336"/>
                    <a:pt x="701" y="1403"/>
                    <a:pt x="568" y="1436"/>
                  </a:cubicBezTo>
                  <a:cubicBezTo>
                    <a:pt x="301" y="1436"/>
                    <a:pt x="140" y="1331"/>
                    <a:pt x="107" y="1331"/>
                  </a:cubicBezTo>
                  <a:cubicBezTo>
                    <a:pt x="103" y="1331"/>
                    <a:pt x="101" y="1332"/>
                    <a:pt x="101" y="1336"/>
                  </a:cubicBezTo>
                  <a:cubicBezTo>
                    <a:pt x="68" y="1336"/>
                    <a:pt x="201" y="1536"/>
                    <a:pt x="535" y="1570"/>
                  </a:cubicBezTo>
                  <a:cubicBezTo>
                    <a:pt x="561" y="1574"/>
                    <a:pt x="587" y="1576"/>
                    <a:pt x="614" y="1576"/>
                  </a:cubicBezTo>
                  <a:cubicBezTo>
                    <a:pt x="787" y="1576"/>
                    <a:pt x="957" y="1485"/>
                    <a:pt x="1102" y="1369"/>
                  </a:cubicBezTo>
                  <a:cubicBezTo>
                    <a:pt x="1302" y="1203"/>
                    <a:pt x="1402" y="969"/>
                    <a:pt x="1402" y="736"/>
                  </a:cubicBezTo>
                  <a:cubicBezTo>
                    <a:pt x="1435" y="469"/>
                    <a:pt x="1269" y="202"/>
                    <a:pt x="1035" y="102"/>
                  </a:cubicBezTo>
                  <a:cubicBezTo>
                    <a:pt x="927" y="37"/>
                    <a:pt x="806" y="0"/>
                    <a:pt x="67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413;p55">
              <a:extLst>
                <a:ext uri="{FF2B5EF4-FFF2-40B4-BE49-F238E27FC236}">
                  <a16:creationId xmlns:a16="http://schemas.microsoft.com/office/drawing/2014/main" id="{66988B2E-D237-65BE-409F-F7211F0938A9}"/>
                </a:ext>
              </a:extLst>
            </p:cNvPr>
            <p:cNvSpPr/>
            <p:nvPr/>
          </p:nvSpPr>
          <p:spPr>
            <a:xfrm>
              <a:off x="2406253" y="1168571"/>
              <a:ext cx="234707" cy="104374"/>
            </a:xfrm>
            <a:custGeom>
              <a:avLst/>
              <a:gdLst/>
              <a:ahLst/>
              <a:cxnLst/>
              <a:rect l="l" t="t" r="r" b="b"/>
              <a:pathLst>
                <a:path w="11709" h="5207" extrusionOk="0">
                  <a:moveTo>
                    <a:pt x="9355" y="1"/>
                  </a:moveTo>
                  <a:cubicBezTo>
                    <a:pt x="8985" y="1"/>
                    <a:pt x="8625" y="102"/>
                    <a:pt x="8306" y="288"/>
                  </a:cubicBezTo>
                  <a:cubicBezTo>
                    <a:pt x="7839" y="555"/>
                    <a:pt x="7439" y="922"/>
                    <a:pt x="7105" y="1322"/>
                  </a:cubicBezTo>
                  <a:cubicBezTo>
                    <a:pt x="6405" y="2189"/>
                    <a:pt x="5971" y="3357"/>
                    <a:pt x="5037" y="4191"/>
                  </a:cubicBezTo>
                  <a:cubicBezTo>
                    <a:pt x="4406" y="4729"/>
                    <a:pt x="3610" y="5021"/>
                    <a:pt x="2800" y="5021"/>
                  </a:cubicBezTo>
                  <a:cubicBezTo>
                    <a:pt x="2455" y="5021"/>
                    <a:pt x="2107" y="4968"/>
                    <a:pt x="1768" y="4858"/>
                  </a:cubicBezTo>
                  <a:cubicBezTo>
                    <a:pt x="1301" y="4691"/>
                    <a:pt x="867" y="4391"/>
                    <a:pt x="534" y="4024"/>
                  </a:cubicBezTo>
                  <a:cubicBezTo>
                    <a:pt x="234" y="3691"/>
                    <a:pt x="134" y="3257"/>
                    <a:pt x="234" y="2823"/>
                  </a:cubicBezTo>
                  <a:cubicBezTo>
                    <a:pt x="367" y="2490"/>
                    <a:pt x="667" y="2256"/>
                    <a:pt x="1034" y="2256"/>
                  </a:cubicBezTo>
                  <a:cubicBezTo>
                    <a:pt x="1301" y="2256"/>
                    <a:pt x="1535" y="2423"/>
                    <a:pt x="1601" y="2690"/>
                  </a:cubicBezTo>
                  <a:cubicBezTo>
                    <a:pt x="1635" y="2823"/>
                    <a:pt x="1635" y="3023"/>
                    <a:pt x="1535" y="3157"/>
                  </a:cubicBezTo>
                  <a:cubicBezTo>
                    <a:pt x="1468" y="3257"/>
                    <a:pt x="1435" y="3324"/>
                    <a:pt x="1435" y="3324"/>
                  </a:cubicBezTo>
                  <a:cubicBezTo>
                    <a:pt x="1501" y="3290"/>
                    <a:pt x="1535" y="3257"/>
                    <a:pt x="1568" y="3190"/>
                  </a:cubicBezTo>
                  <a:cubicBezTo>
                    <a:pt x="1701" y="3023"/>
                    <a:pt x="1735" y="2823"/>
                    <a:pt x="1701" y="2656"/>
                  </a:cubicBezTo>
                  <a:cubicBezTo>
                    <a:pt x="1635" y="2356"/>
                    <a:pt x="1368" y="2123"/>
                    <a:pt x="1068" y="2123"/>
                  </a:cubicBezTo>
                  <a:cubicBezTo>
                    <a:pt x="1043" y="2121"/>
                    <a:pt x="1019" y="2120"/>
                    <a:pt x="995" y="2120"/>
                  </a:cubicBezTo>
                  <a:cubicBezTo>
                    <a:pt x="593" y="2120"/>
                    <a:pt x="260" y="2379"/>
                    <a:pt x="134" y="2757"/>
                  </a:cubicBezTo>
                  <a:cubicBezTo>
                    <a:pt x="0" y="3224"/>
                    <a:pt x="100" y="3724"/>
                    <a:pt x="400" y="4124"/>
                  </a:cubicBezTo>
                  <a:cubicBezTo>
                    <a:pt x="767" y="4524"/>
                    <a:pt x="1201" y="4825"/>
                    <a:pt x="1735" y="4991"/>
                  </a:cubicBezTo>
                  <a:cubicBezTo>
                    <a:pt x="2124" y="5136"/>
                    <a:pt x="2532" y="5206"/>
                    <a:pt x="2938" y="5206"/>
                  </a:cubicBezTo>
                  <a:cubicBezTo>
                    <a:pt x="3751" y="5206"/>
                    <a:pt x="4559" y="4925"/>
                    <a:pt x="5204" y="4391"/>
                  </a:cubicBezTo>
                  <a:cubicBezTo>
                    <a:pt x="6171" y="3490"/>
                    <a:pt x="6605" y="2290"/>
                    <a:pt x="7272" y="1456"/>
                  </a:cubicBezTo>
                  <a:cubicBezTo>
                    <a:pt x="7572" y="1055"/>
                    <a:pt x="7973" y="688"/>
                    <a:pt x="8406" y="455"/>
                  </a:cubicBezTo>
                  <a:cubicBezTo>
                    <a:pt x="8727" y="251"/>
                    <a:pt x="9099" y="148"/>
                    <a:pt x="9478" y="148"/>
                  </a:cubicBezTo>
                  <a:cubicBezTo>
                    <a:pt x="9532" y="148"/>
                    <a:pt x="9586" y="150"/>
                    <a:pt x="9640" y="155"/>
                  </a:cubicBezTo>
                  <a:cubicBezTo>
                    <a:pt x="10308" y="221"/>
                    <a:pt x="10908" y="522"/>
                    <a:pt x="11308" y="1022"/>
                  </a:cubicBezTo>
                  <a:cubicBezTo>
                    <a:pt x="11475" y="1222"/>
                    <a:pt x="11575" y="1422"/>
                    <a:pt x="11709" y="1656"/>
                  </a:cubicBezTo>
                  <a:cubicBezTo>
                    <a:pt x="11642" y="1389"/>
                    <a:pt x="11508" y="1189"/>
                    <a:pt x="11375" y="989"/>
                  </a:cubicBezTo>
                  <a:cubicBezTo>
                    <a:pt x="10941" y="422"/>
                    <a:pt x="10341" y="88"/>
                    <a:pt x="9640" y="21"/>
                  </a:cubicBezTo>
                  <a:cubicBezTo>
                    <a:pt x="9545" y="8"/>
                    <a:pt x="9450" y="1"/>
                    <a:pt x="93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414;p55">
              <a:extLst>
                <a:ext uri="{FF2B5EF4-FFF2-40B4-BE49-F238E27FC236}">
                  <a16:creationId xmlns:a16="http://schemas.microsoft.com/office/drawing/2014/main" id="{709EEE89-59EA-3304-59CB-0635640DB091}"/>
                </a:ext>
              </a:extLst>
            </p:cNvPr>
            <p:cNvSpPr/>
            <p:nvPr/>
          </p:nvSpPr>
          <p:spPr>
            <a:xfrm>
              <a:off x="2647635" y="1195331"/>
              <a:ext cx="69556" cy="52578"/>
            </a:xfrm>
            <a:custGeom>
              <a:avLst/>
              <a:gdLst/>
              <a:ahLst/>
              <a:cxnLst/>
              <a:rect l="l" t="t" r="r" b="b"/>
              <a:pathLst>
                <a:path w="3470" h="2623" extrusionOk="0">
                  <a:moveTo>
                    <a:pt x="1274" y="0"/>
                  </a:moveTo>
                  <a:cubicBezTo>
                    <a:pt x="1075" y="0"/>
                    <a:pt x="871" y="28"/>
                    <a:pt x="667" y="87"/>
                  </a:cubicBezTo>
                  <a:cubicBezTo>
                    <a:pt x="400" y="121"/>
                    <a:pt x="167" y="254"/>
                    <a:pt x="0" y="421"/>
                  </a:cubicBezTo>
                  <a:cubicBezTo>
                    <a:pt x="4" y="424"/>
                    <a:pt x="10" y="426"/>
                    <a:pt x="18" y="426"/>
                  </a:cubicBezTo>
                  <a:cubicBezTo>
                    <a:pt x="86" y="426"/>
                    <a:pt x="313" y="310"/>
                    <a:pt x="701" y="221"/>
                  </a:cubicBezTo>
                  <a:cubicBezTo>
                    <a:pt x="847" y="191"/>
                    <a:pt x="992" y="177"/>
                    <a:pt x="1135" y="177"/>
                  </a:cubicBezTo>
                  <a:cubicBezTo>
                    <a:pt x="2138" y="177"/>
                    <a:pt x="3036" y="867"/>
                    <a:pt x="3269" y="1889"/>
                  </a:cubicBezTo>
                  <a:cubicBezTo>
                    <a:pt x="3369" y="2322"/>
                    <a:pt x="3336" y="2622"/>
                    <a:pt x="3369" y="2622"/>
                  </a:cubicBezTo>
                  <a:cubicBezTo>
                    <a:pt x="3469" y="2356"/>
                    <a:pt x="3469" y="2122"/>
                    <a:pt x="3403" y="1855"/>
                  </a:cubicBezTo>
                  <a:cubicBezTo>
                    <a:pt x="3235" y="763"/>
                    <a:pt x="2315" y="0"/>
                    <a:pt x="12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415;p55">
              <a:extLst>
                <a:ext uri="{FF2B5EF4-FFF2-40B4-BE49-F238E27FC236}">
                  <a16:creationId xmlns:a16="http://schemas.microsoft.com/office/drawing/2014/main" id="{665F8DFD-4980-F933-3BA3-788D21CB31C3}"/>
                </a:ext>
              </a:extLst>
            </p:cNvPr>
            <p:cNvSpPr/>
            <p:nvPr/>
          </p:nvSpPr>
          <p:spPr>
            <a:xfrm>
              <a:off x="2477132" y="2323744"/>
              <a:ext cx="484107" cy="16738"/>
            </a:xfrm>
            <a:custGeom>
              <a:avLst/>
              <a:gdLst/>
              <a:ahLst/>
              <a:cxnLst/>
              <a:rect l="l" t="t" r="r" b="b"/>
              <a:pathLst>
                <a:path w="24151" h="835" extrusionOk="0">
                  <a:moveTo>
                    <a:pt x="7372" y="0"/>
                  </a:moveTo>
                  <a:cubicBezTo>
                    <a:pt x="5938" y="33"/>
                    <a:pt x="4637" y="33"/>
                    <a:pt x="3536" y="100"/>
                  </a:cubicBezTo>
                  <a:cubicBezTo>
                    <a:pt x="3002" y="134"/>
                    <a:pt x="2502" y="200"/>
                    <a:pt x="2068" y="234"/>
                  </a:cubicBezTo>
                  <a:cubicBezTo>
                    <a:pt x="1635" y="267"/>
                    <a:pt x="1268" y="300"/>
                    <a:pt x="934" y="334"/>
                  </a:cubicBezTo>
                  <a:lnTo>
                    <a:pt x="234" y="434"/>
                  </a:lnTo>
                  <a:cubicBezTo>
                    <a:pt x="167" y="434"/>
                    <a:pt x="100" y="467"/>
                    <a:pt x="0" y="500"/>
                  </a:cubicBezTo>
                  <a:lnTo>
                    <a:pt x="267" y="500"/>
                  </a:lnTo>
                  <a:lnTo>
                    <a:pt x="967" y="434"/>
                  </a:lnTo>
                  <a:cubicBezTo>
                    <a:pt x="1268" y="400"/>
                    <a:pt x="1635" y="367"/>
                    <a:pt x="2068" y="334"/>
                  </a:cubicBezTo>
                  <a:cubicBezTo>
                    <a:pt x="2502" y="334"/>
                    <a:pt x="3002" y="267"/>
                    <a:pt x="3536" y="267"/>
                  </a:cubicBezTo>
                  <a:cubicBezTo>
                    <a:pt x="4314" y="243"/>
                    <a:pt x="5193" y="220"/>
                    <a:pt x="6148" y="220"/>
                  </a:cubicBezTo>
                  <a:cubicBezTo>
                    <a:pt x="6543" y="220"/>
                    <a:pt x="6952" y="224"/>
                    <a:pt x="7372" y="234"/>
                  </a:cubicBezTo>
                  <a:cubicBezTo>
                    <a:pt x="8806" y="234"/>
                    <a:pt x="10407" y="300"/>
                    <a:pt x="12075" y="367"/>
                  </a:cubicBezTo>
                  <a:cubicBezTo>
                    <a:pt x="15411" y="534"/>
                    <a:pt x="18447" y="734"/>
                    <a:pt x="20615" y="801"/>
                  </a:cubicBezTo>
                  <a:cubicBezTo>
                    <a:pt x="21716" y="834"/>
                    <a:pt x="22616" y="834"/>
                    <a:pt x="23217" y="834"/>
                  </a:cubicBezTo>
                  <a:lnTo>
                    <a:pt x="24151" y="834"/>
                  </a:lnTo>
                  <a:cubicBezTo>
                    <a:pt x="24084" y="801"/>
                    <a:pt x="24017" y="767"/>
                    <a:pt x="23917" y="767"/>
                  </a:cubicBezTo>
                  <a:lnTo>
                    <a:pt x="23217" y="734"/>
                  </a:lnTo>
                  <a:cubicBezTo>
                    <a:pt x="22616" y="701"/>
                    <a:pt x="21716" y="667"/>
                    <a:pt x="20648" y="634"/>
                  </a:cubicBezTo>
                  <a:lnTo>
                    <a:pt x="12109" y="134"/>
                  </a:lnTo>
                  <a:cubicBezTo>
                    <a:pt x="10407" y="67"/>
                    <a:pt x="8840" y="0"/>
                    <a:pt x="737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416;p55">
              <a:extLst>
                <a:ext uri="{FF2B5EF4-FFF2-40B4-BE49-F238E27FC236}">
                  <a16:creationId xmlns:a16="http://schemas.microsoft.com/office/drawing/2014/main" id="{D3F1A1CB-4F47-FD0F-706B-AB68D24FE74E}"/>
                </a:ext>
              </a:extLst>
            </p:cNvPr>
            <p:cNvSpPr/>
            <p:nvPr/>
          </p:nvSpPr>
          <p:spPr>
            <a:xfrm>
              <a:off x="2889679" y="1869064"/>
              <a:ext cx="60195" cy="424613"/>
            </a:xfrm>
            <a:custGeom>
              <a:avLst/>
              <a:gdLst/>
              <a:ahLst/>
              <a:cxnLst/>
              <a:rect l="l" t="t" r="r" b="b"/>
              <a:pathLst>
                <a:path w="3003" h="21183" extrusionOk="0">
                  <a:moveTo>
                    <a:pt x="0" y="0"/>
                  </a:moveTo>
                  <a:cubicBezTo>
                    <a:pt x="0" y="67"/>
                    <a:pt x="0" y="134"/>
                    <a:pt x="0" y="200"/>
                  </a:cubicBezTo>
                  <a:lnTo>
                    <a:pt x="0" y="834"/>
                  </a:lnTo>
                  <a:cubicBezTo>
                    <a:pt x="34" y="1368"/>
                    <a:pt x="67" y="2168"/>
                    <a:pt x="134" y="3136"/>
                  </a:cubicBezTo>
                  <a:cubicBezTo>
                    <a:pt x="234" y="5071"/>
                    <a:pt x="401" y="7739"/>
                    <a:pt x="734" y="10708"/>
                  </a:cubicBezTo>
                  <a:cubicBezTo>
                    <a:pt x="1001" y="13210"/>
                    <a:pt x="1468" y="15711"/>
                    <a:pt x="2135" y="18147"/>
                  </a:cubicBezTo>
                  <a:cubicBezTo>
                    <a:pt x="2402" y="19081"/>
                    <a:pt x="2602" y="19848"/>
                    <a:pt x="2736" y="20381"/>
                  </a:cubicBezTo>
                  <a:cubicBezTo>
                    <a:pt x="2836" y="20615"/>
                    <a:pt x="2869" y="20815"/>
                    <a:pt x="2936" y="20949"/>
                  </a:cubicBezTo>
                  <a:cubicBezTo>
                    <a:pt x="2936" y="21049"/>
                    <a:pt x="2969" y="21115"/>
                    <a:pt x="3003" y="21182"/>
                  </a:cubicBezTo>
                  <a:cubicBezTo>
                    <a:pt x="3003" y="21082"/>
                    <a:pt x="3003" y="21015"/>
                    <a:pt x="2969" y="20949"/>
                  </a:cubicBezTo>
                  <a:cubicBezTo>
                    <a:pt x="2936" y="20782"/>
                    <a:pt x="2902" y="20582"/>
                    <a:pt x="2836" y="20348"/>
                  </a:cubicBezTo>
                  <a:cubicBezTo>
                    <a:pt x="2702" y="19781"/>
                    <a:pt x="2502" y="19014"/>
                    <a:pt x="2302" y="18113"/>
                  </a:cubicBezTo>
                  <a:cubicBezTo>
                    <a:pt x="1668" y="15678"/>
                    <a:pt x="1235" y="13176"/>
                    <a:pt x="968" y="10675"/>
                  </a:cubicBezTo>
                  <a:cubicBezTo>
                    <a:pt x="634" y="7739"/>
                    <a:pt x="434" y="5071"/>
                    <a:pt x="267" y="3136"/>
                  </a:cubicBezTo>
                  <a:cubicBezTo>
                    <a:pt x="201" y="2168"/>
                    <a:pt x="134" y="1401"/>
                    <a:pt x="100" y="834"/>
                  </a:cubicBezTo>
                  <a:cubicBezTo>
                    <a:pt x="67" y="601"/>
                    <a:pt x="34" y="367"/>
                    <a:pt x="34" y="200"/>
                  </a:cubicBezTo>
                  <a:cubicBezTo>
                    <a:pt x="34" y="134"/>
                    <a:pt x="34" y="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417;p55">
              <a:extLst>
                <a:ext uri="{FF2B5EF4-FFF2-40B4-BE49-F238E27FC236}">
                  <a16:creationId xmlns:a16="http://schemas.microsoft.com/office/drawing/2014/main" id="{2E473A75-59E8-C4CE-B2CF-F0B743E34A31}"/>
                </a:ext>
              </a:extLst>
            </p:cNvPr>
            <p:cNvSpPr/>
            <p:nvPr/>
          </p:nvSpPr>
          <p:spPr>
            <a:xfrm>
              <a:off x="2690411" y="2424711"/>
              <a:ext cx="46164" cy="168518"/>
            </a:xfrm>
            <a:custGeom>
              <a:avLst/>
              <a:gdLst/>
              <a:ahLst/>
              <a:cxnLst/>
              <a:rect l="l" t="t" r="r" b="b"/>
              <a:pathLst>
                <a:path w="2303" h="8407" extrusionOk="0">
                  <a:moveTo>
                    <a:pt x="34" y="0"/>
                  </a:moveTo>
                  <a:lnTo>
                    <a:pt x="34" y="0"/>
                  </a:lnTo>
                  <a:cubicBezTo>
                    <a:pt x="1" y="434"/>
                    <a:pt x="1" y="901"/>
                    <a:pt x="68" y="1368"/>
                  </a:cubicBezTo>
                  <a:cubicBezTo>
                    <a:pt x="101" y="2235"/>
                    <a:pt x="201" y="3402"/>
                    <a:pt x="301" y="4703"/>
                  </a:cubicBezTo>
                  <a:cubicBezTo>
                    <a:pt x="368" y="5371"/>
                    <a:pt x="401" y="5971"/>
                    <a:pt x="468" y="6538"/>
                  </a:cubicBezTo>
                  <a:cubicBezTo>
                    <a:pt x="468" y="7072"/>
                    <a:pt x="668" y="7572"/>
                    <a:pt x="1002" y="7972"/>
                  </a:cubicBezTo>
                  <a:cubicBezTo>
                    <a:pt x="1235" y="8239"/>
                    <a:pt x="1569" y="8406"/>
                    <a:pt x="1936" y="8406"/>
                  </a:cubicBezTo>
                  <a:cubicBezTo>
                    <a:pt x="2169" y="8373"/>
                    <a:pt x="2303" y="8273"/>
                    <a:pt x="2303" y="8273"/>
                  </a:cubicBezTo>
                  <a:lnTo>
                    <a:pt x="2303" y="8273"/>
                  </a:lnTo>
                  <a:cubicBezTo>
                    <a:pt x="2169" y="8306"/>
                    <a:pt x="2069" y="8339"/>
                    <a:pt x="1936" y="8339"/>
                  </a:cubicBezTo>
                  <a:cubicBezTo>
                    <a:pt x="1602" y="8306"/>
                    <a:pt x="1302" y="8139"/>
                    <a:pt x="1102" y="7872"/>
                  </a:cubicBezTo>
                  <a:cubicBezTo>
                    <a:pt x="835" y="7472"/>
                    <a:pt x="668" y="7005"/>
                    <a:pt x="668" y="6538"/>
                  </a:cubicBezTo>
                  <a:cubicBezTo>
                    <a:pt x="601" y="5938"/>
                    <a:pt x="568" y="5337"/>
                    <a:pt x="501" y="4703"/>
                  </a:cubicBezTo>
                  <a:cubicBezTo>
                    <a:pt x="401" y="3402"/>
                    <a:pt x="301" y="2202"/>
                    <a:pt x="201" y="1368"/>
                  </a:cubicBezTo>
                  <a:cubicBezTo>
                    <a:pt x="201" y="901"/>
                    <a:pt x="134" y="434"/>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418;p55">
              <a:extLst>
                <a:ext uri="{FF2B5EF4-FFF2-40B4-BE49-F238E27FC236}">
                  <a16:creationId xmlns:a16="http://schemas.microsoft.com/office/drawing/2014/main" id="{9ECA6107-C080-0E11-A6D4-6D4C2807D077}"/>
                </a:ext>
              </a:extLst>
            </p:cNvPr>
            <p:cNvSpPr/>
            <p:nvPr/>
          </p:nvSpPr>
          <p:spPr>
            <a:xfrm>
              <a:off x="2862257" y="2425373"/>
              <a:ext cx="131074" cy="87396"/>
            </a:xfrm>
            <a:custGeom>
              <a:avLst/>
              <a:gdLst/>
              <a:ahLst/>
              <a:cxnLst/>
              <a:rect l="l" t="t" r="r" b="b"/>
              <a:pathLst>
                <a:path w="6539" h="4360" extrusionOk="0">
                  <a:moveTo>
                    <a:pt x="1" y="0"/>
                  </a:moveTo>
                  <a:cubicBezTo>
                    <a:pt x="1" y="134"/>
                    <a:pt x="1" y="234"/>
                    <a:pt x="67" y="367"/>
                  </a:cubicBezTo>
                  <a:cubicBezTo>
                    <a:pt x="134" y="668"/>
                    <a:pt x="201" y="968"/>
                    <a:pt x="334" y="1268"/>
                  </a:cubicBezTo>
                  <a:cubicBezTo>
                    <a:pt x="735" y="2269"/>
                    <a:pt x="1402" y="3136"/>
                    <a:pt x="2302" y="3736"/>
                  </a:cubicBezTo>
                  <a:cubicBezTo>
                    <a:pt x="2949" y="4152"/>
                    <a:pt x="3676" y="4360"/>
                    <a:pt x="4416" y="4360"/>
                  </a:cubicBezTo>
                  <a:cubicBezTo>
                    <a:pt x="4745" y="4360"/>
                    <a:pt x="5076" y="4319"/>
                    <a:pt x="5405" y="4237"/>
                  </a:cubicBezTo>
                  <a:cubicBezTo>
                    <a:pt x="5705" y="4137"/>
                    <a:pt x="6005" y="4003"/>
                    <a:pt x="6272" y="3803"/>
                  </a:cubicBezTo>
                  <a:cubicBezTo>
                    <a:pt x="6472" y="3670"/>
                    <a:pt x="6539" y="3570"/>
                    <a:pt x="6539" y="3570"/>
                  </a:cubicBezTo>
                  <a:lnTo>
                    <a:pt x="6539" y="3570"/>
                  </a:lnTo>
                  <a:cubicBezTo>
                    <a:pt x="6172" y="3803"/>
                    <a:pt x="5772" y="3970"/>
                    <a:pt x="5371" y="4103"/>
                  </a:cubicBezTo>
                  <a:cubicBezTo>
                    <a:pt x="5107" y="4154"/>
                    <a:pt x="4843" y="4179"/>
                    <a:pt x="4581" y="4179"/>
                  </a:cubicBezTo>
                  <a:cubicBezTo>
                    <a:pt x="3818" y="4179"/>
                    <a:pt x="3073" y="3967"/>
                    <a:pt x="2402" y="3570"/>
                  </a:cubicBezTo>
                  <a:cubicBezTo>
                    <a:pt x="1569" y="2969"/>
                    <a:pt x="901" y="2169"/>
                    <a:pt x="468" y="1201"/>
                  </a:cubicBezTo>
                  <a:cubicBezTo>
                    <a:pt x="168" y="467"/>
                    <a:pt x="34"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419;p55">
              <a:extLst>
                <a:ext uri="{FF2B5EF4-FFF2-40B4-BE49-F238E27FC236}">
                  <a16:creationId xmlns:a16="http://schemas.microsoft.com/office/drawing/2014/main" id="{439590E9-0C5A-6E3D-6768-31A2880D4389}"/>
                </a:ext>
              </a:extLst>
            </p:cNvPr>
            <p:cNvSpPr/>
            <p:nvPr/>
          </p:nvSpPr>
          <p:spPr>
            <a:xfrm>
              <a:off x="2723846" y="2429402"/>
              <a:ext cx="25437" cy="23513"/>
            </a:xfrm>
            <a:custGeom>
              <a:avLst/>
              <a:gdLst/>
              <a:ahLst/>
              <a:cxnLst/>
              <a:rect l="l" t="t" r="r" b="b"/>
              <a:pathLst>
                <a:path w="1269" h="1173" extrusionOk="0">
                  <a:moveTo>
                    <a:pt x="722" y="0"/>
                  </a:moveTo>
                  <a:cubicBezTo>
                    <a:pt x="668" y="0"/>
                    <a:pt x="635" y="19"/>
                    <a:pt x="635" y="33"/>
                  </a:cubicBezTo>
                  <a:cubicBezTo>
                    <a:pt x="601" y="66"/>
                    <a:pt x="801" y="66"/>
                    <a:pt x="968" y="300"/>
                  </a:cubicBezTo>
                  <a:cubicBezTo>
                    <a:pt x="1068" y="400"/>
                    <a:pt x="1068" y="567"/>
                    <a:pt x="1035" y="700"/>
                  </a:cubicBezTo>
                  <a:cubicBezTo>
                    <a:pt x="963" y="880"/>
                    <a:pt x="804" y="973"/>
                    <a:pt x="641" y="973"/>
                  </a:cubicBezTo>
                  <a:cubicBezTo>
                    <a:pt x="502" y="973"/>
                    <a:pt x="360" y="905"/>
                    <a:pt x="268" y="767"/>
                  </a:cubicBezTo>
                  <a:cubicBezTo>
                    <a:pt x="201" y="633"/>
                    <a:pt x="201" y="500"/>
                    <a:pt x="268" y="366"/>
                  </a:cubicBezTo>
                  <a:cubicBezTo>
                    <a:pt x="368" y="133"/>
                    <a:pt x="568" y="100"/>
                    <a:pt x="568" y="66"/>
                  </a:cubicBezTo>
                  <a:cubicBezTo>
                    <a:pt x="568" y="55"/>
                    <a:pt x="542" y="44"/>
                    <a:pt x="500" y="44"/>
                  </a:cubicBezTo>
                  <a:cubicBezTo>
                    <a:pt x="416" y="44"/>
                    <a:pt x="268" y="89"/>
                    <a:pt x="134" y="266"/>
                  </a:cubicBezTo>
                  <a:cubicBezTo>
                    <a:pt x="34" y="433"/>
                    <a:pt x="1" y="667"/>
                    <a:pt x="101" y="833"/>
                  </a:cubicBezTo>
                  <a:cubicBezTo>
                    <a:pt x="191" y="1043"/>
                    <a:pt x="415" y="1172"/>
                    <a:pt x="629" y="1172"/>
                  </a:cubicBezTo>
                  <a:cubicBezTo>
                    <a:pt x="653" y="1172"/>
                    <a:pt x="677" y="1170"/>
                    <a:pt x="701" y="1167"/>
                  </a:cubicBezTo>
                  <a:cubicBezTo>
                    <a:pt x="968" y="1167"/>
                    <a:pt x="1168" y="967"/>
                    <a:pt x="1235" y="733"/>
                  </a:cubicBezTo>
                  <a:cubicBezTo>
                    <a:pt x="1268" y="533"/>
                    <a:pt x="1202" y="333"/>
                    <a:pt x="1068" y="200"/>
                  </a:cubicBezTo>
                  <a:cubicBezTo>
                    <a:pt x="930" y="41"/>
                    <a:pt x="803" y="0"/>
                    <a:pt x="7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420;p55">
              <a:extLst>
                <a:ext uri="{FF2B5EF4-FFF2-40B4-BE49-F238E27FC236}">
                  <a16:creationId xmlns:a16="http://schemas.microsoft.com/office/drawing/2014/main" id="{718713E5-9AE5-C323-A121-310AEA4CE9A3}"/>
                </a:ext>
              </a:extLst>
            </p:cNvPr>
            <p:cNvSpPr/>
            <p:nvPr/>
          </p:nvSpPr>
          <p:spPr>
            <a:xfrm>
              <a:off x="2490502" y="2427377"/>
              <a:ext cx="69556" cy="114357"/>
            </a:xfrm>
            <a:custGeom>
              <a:avLst/>
              <a:gdLst/>
              <a:ahLst/>
              <a:cxnLst/>
              <a:rect l="l" t="t" r="r" b="b"/>
              <a:pathLst>
                <a:path w="3470" h="5705" extrusionOk="0">
                  <a:moveTo>
                    <a:pt x="3102" y="0"/>
                  </a:moveTo>
                  <a:cubicBezTo>
                    <a:pt x="3036" y="0"/>
                    <a:pt x="3169" y="367"/>
                    <a:pt x="3169" y="1035"/>
                  </a:cubicBezTo>
                  <a:cubicBezTo>
                    <a:pt x="3236" y="2736"/>
                    <a:pt x="2369" y="4337"/>
                    <a:pt x="934" y="5204"/>
                  </a:cubicBezTo>
                  <a:cubicBezTo>
                    <a:pt x="400" y="5538"/>
                    <a:pt x="0" y="5671"/>
                    <a:pt x="0" y="5705"/>
                  </a:cubicBezTo>
                  <a:cubicBezTo>
                    <a:pt x="367" y="5671"/>
                    <a:pt x="701" y="5538"/>
                    <a:pt x="1001" y="5338"/>
                  </a:cubicBezTo>
                  <a:cubicBezTo>
                    <a:pt x="2569" y="4504"/>
                    <a:pt x="3469" y="2802"/>
                    <a:pt x="3336" y="1035"/>
                  </a:cubicBezTo>
                  <a:cubicBezTo>
                    <a:pt x="3336" y="668"/>
                    <a:pt x="3236" y="301"/>
                    <a:pt x="3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421;p55">
              <a:extLst>
                <a:ext uri="{FF2B5EF4-FFF2-40B4-BE49-F238E27FC236}">
                  <a16:creationId xmlns:a16="http://schemas.microsoft.com/office/drawing/2014/main" id="{DFDA005D-6742-FBE2-4FEB-6D1C14B87FAA}"/>
                </a:ext>
              </a:extLst>
            </p:cNvPr>
            <p:cNvSpPr/>
            <p:nvPr/>
          </p:nvSpPr>
          <p:spPr>
            <a:xfrm>
              <a:off x="2334693" y="1509998"/>
              <a:ext cx="67572" cy="43478"/>
            </a:xfrm>
            <a:custGeom>
              <a:avLst/>
              <a:gdLst/>
              <a:ahLst/>
              <a:cxnLst/>
              <a:rect l="l" t="t" r="r" b="b"/>
              <a:pathLst>
                <a:path w="3371" h="2169" extrusionOk="0">
                  <a:moveTo>
                    <a:pt x="1" y="0"/>
                  </a:moveTo>
                  <a:cubicBezTo>
                    <a:pt x="468" y="434"/>
                    <a:pt x="1035" y="834"/>
                    <a:pt x="1602" y="1168"/>
                  </a:cubicBezTo>
                  <a:cubicBezTo>
                    <a:pt x="2169" y="1568"/>
                    <a:pt x="2736" y="1902"/>
                    <a:pt x="3370" y="2169"/>
                  </a:cubicBezTo>
                  <a:cubicBezTo>
                    <a:pt x="2303" y="1301"/>
                    <a:pt x="1168" y="6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422;p55">
              <a:extLst>
                <a:ext uri="{FF2B5EF4-FFF2-40B4-BE49-F238E27FC236}">
                  <a16:creationId xmlns:a16="http://schemas.microsoft.com/office/drawing/2014/main" id="{312AF4CB-F2E2-EED1-CDAB-D6CA27D3EA48}"/>
                </a:ext>
              </a:extLst>
            </p:cNvPr>
            <p:cNvSpPr/>
            <p:nvPr/>
          </p:nvSpPr>
          <p:spPr>
            <a:xfrm>
              <a:off x="2330684" y="1471211"/>
              <a:ext cx="74247" cy="12969"/>
            </a:xfrm>
            <a:custGeom>
              <a:avLst/>
              <a:gdLst/>
              <a:ahLst/>
              <a:cxnLst/>
              <a:rect l="l" t="t" r="r" b="b"/>
              <a:pathLst>
                <a:path w="3704" h="647" extrusionOk="0">
                  <a:moveTo>
                    <a:pt x="3703" y="1"/>
                  </a:moveTo>
                  <a:cubicBezTo>
                    <a:pt x="3070" y="34"/>
                    <a:pt x="2469" y="134"/>
                    <a:pt x="1835" y="268"/>
                  </a:cubicBezTo>
                  <a:cubicBezTo>
                    <a:pt x="1202" y="334"/>
                    <a:pt x="601" y="468"/>
                    <a:pt x="1" y="634"/>
                  </a:cubicBezTo>
                  <a:cubicBezTo>
                    <a:pt x="143" y="642"/>
                    <a:pt x="286" y="646"/>
                    <a:pt x="428" y="646"/>
                  </a:cubicBezTo>
                  <a:cubicBezTo>
                    <a:pt x="918" y="646"/>
                    <a:pt x="1403" y="597"/>
                    <a:pt x="1869" y="468"/>
                  </a:cubicBezTo>
                  <a:cubicBezTo>
                    <a:pt x="2503" y="401"/>
                    <a:pt x="3136" y="234"/>
                    <a:pt x="3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423;p55">
              <a:extLst>
                <a:ext uri="{FF2B5EF4-FFF2-40B4-BE49-F238E27FC236}">
                  <a16:creationId xmlns:a16="http://schemas.microsoft.com/office/drawing/2014/main" id="{B3E7011C-FD17-9E64-C40C-35AD2E7A1FEE}"/>
                </a:ext>
              </a:extLst>
            </p:cNvPr>
            <p:cNvSpPr/>
            <p:nvPr/>
          </p:nvSpPr>
          <p:spPr>
            <a:xfrm>
              <a:off x="2330684" y="1412338"/>
              <a:ext cx="50173" cy="50213"/>
            </a:xfrm>
            <a:custGeom>
              <a:avLst/>
              <a:gdLst/>
              <a:ahLst/>
              <a:cxnLst/>
              <a:rect l="l" t="t" r="r" b="b"/>
              <a:pathLst>
                <a:path w="2503" h="2505" extrusionOk="0">
                  <a:moveTo>
                    <a:pt x="2494" y="1"/>
                  </a:moveTo>
                  <a:cubicBezTo>
                    <a:pt x="2393" y="1"/>
                    <a:pt x="1780" y="459"/>
                    <a:pt x="1135" y="1136"/>
                  </a:cubicBezTo>
                  <a:cubicBezTo>
                    <a:pt x="668" y="1537"/>
                    <a:pt x="301" y="2004"/>
                    <a:pt x="1" y="2504"/>
                  </a:cubicBezTo>
                  <a:cubicBezTo>
                    <a:pt x="468" y="2170"/>
                    <a:pt x="901" y="1737"/>
                    <a:pt x="1268" y="1303"/>
                  </a:cubicBezTo>
                  <a:cubicBezTo>
                    <a:pt x="1702" y="903"/>
                    <a:pt x="2102" y="469"/>
                    <a:pt x="2503" y="2"/>
                  </a:cubicBezTo>
                  <a:cubicBezTo>
                    <a:pt x="2500" y="1"/>
                    <a:pt x="2497" y="1"/>
                    <a:pt x="24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424;p55">
              <a:extLst>
                <a:ext uri="{FF2B5EF4-FFF2-40B4-BE49-F238E27FC236}">
                  <a16:creationId xmlns:a16="http://schemas.microsoft.com/office/drawing/2014/main" id="{8A60E187-29A3-B5EA-DE13-7386A101505E}"/>
                </a:ext>
              </a:extLst>
            </p:cNvPr>
            <p:cNvSpPr/>
            <p:nvPr/>
          </p:nvSpPr>
          <p:spPr>
            <a:xfrm>
              <a:off x="1791052" y="1470549"/>
              <a:ext cx="271530" cy="545304"/>
            </a:xfrm>
            <a:custGeom>
              <a:avLst/>
              <a:gdLst/>
              <a:ahLst/>
              <a:cxnLst/>
              <a:rect l="l" t="t" r="r" b="b"/>
              <a:pathLst>
                <a:path w="13546" h="27204" extrusionOk="0">
                  <a:moveTo>
                    <a:pt x="12145" y="0"/>
                  </a:moveTo>
                  <a:lnTo>
                    <a:pt x="7375" y="2102"/>
                  </a:lnTo>
                  <a:cubicBezTo>
                    <a:pt x="7942" y="3036"/>
                    <a:pt x="8342" y="4070"/>
                    <a:pt x="8575" y="5171"/>
                  </a:cubicBezTo>
                  <a:cubicBezTo>
                    <a:pt x="8742" y="6271"/>
                    <a:pt x="8475" y="7506"/>
                    <a:pt x="7641" y="8206"/>
                  </a:cubicBezTo>
                  <a:cubicBezTo>
                    <a:pt x="6941" y="8807"/>
                    <a:pt x="5974" y="9007"/>
                    <a:pt x="5240" y="9540"/>
                  </a:cubicBezTo>
                  <a:cubicBezTo>
                    <a:pt x="4139" y="10341"/>
                    <a:pt x="3739" y="11742"/>
                    <a:pt x="3605" y="13110"/>
                  </a:cubicBezTo>
                  <a:cubicBezTo>
                    <a:pt x="3472" y="14444"/>
                    <a:pt x="3505" y="15812"/>
                    <a:pt x="3071" y="17079"/>
                  </a:cubicBezTo>
                  <a:cubicBezTo>
                    <a:pt x="2504" y="18747"/>
                    <a:pt x="1137" y="20048"/>
                    <a:pt x="736" y="21716"/>
                  </a:cubicBezTo>
                  <a:cubicBezTo>
                    <a:pt x="0" y="24688"/>
                    <a:pt x="2353" y="27203"/>
                    <a:pt x="5033" y="27203"/>
                  </a:cubicBezTo>
                  <a:cubicBezTo>
                    <a:pt x="5752" y="27203"/>
                    <a:pt x="6495" y="27022"/>
                    <a:pt x="7208" y="26619"/>
                  </a:cubicBezTo>
                  <a:cubicBezTo>
                    <a:pt x="9343" y="25385"/>
                    <a:pt x="10076" y="22717"/>
                    <a:pt x="10610" y="20315"/>
                  </a:cubicBezTo>
                  <a:cubicBezTo>
                    <a:pt x="12078" y="13643"/>
                    <a:pt x="13546" y="6672"/>
                    <a:pt x="121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425;p55">
              <a:extLst>
                <a:ext uri="{FF2B5EF4-FFF2-40B4-BE49-F238E27FC236}">
                  <a16:creationId xmlns:a16="http://schemas.microsoft.com/office/drawing/2014/main" id="{1742E984-258E-7AE8-5F1A-716DB4A548A5}"/>
                </a:ext>
              </a:extLst>
            </p:cNvPr>
            <p:cNvSpPr/>
            <p:nvPr/>
          </p:nvSpPr>
          <p:spPr>
            <a:xfrm>
              <a:off x="2165533" y="1476563"/>
              <a:ext cx="158496" cy="251505"/>
            </a:xfrm>
            <a:custGeom>
              <a:avLst/>
              <a:gdLst/>
              <a:ahLst/>
              <a:cxnLst/>
              <a:rect l="l" t="t" r="r" b="b"/>
              <a:pathLst>
                <a:path w="7907" h="12547" extrusionOk="0">
                  <a:moveTo>
                    <a:pt x="3703" y="1"/>
                  </a:moveTo>
                  <a:lnTo>
                    <a:pt x="1" y="3937"/>
                  </a:lnTo>
                  <a:lnTo>
                    <a:pt x="734" y="11409"/>
                  </a:lnTo>
                  <a:lnTo>
                    <a:pt x="1035" y="11609"/>
                  </a:lnTo>
                  <a:cubicBezTo>
                    <a:pt x="1932" y="12228"/>
                    <a:pt x="2993" y="12547"/>
                    <a:pt x="4061" y="12547"/>
                  </a:cubicBezTo>
                  <a:cubicBezTo>
                    <a:pt x="4661" y="12547"/>
                    <a:pt x="5262" y="12447"/>
                    <a:pt x="5838" y="12243"/>
                  </a:cubicBezTo>
                  <a:cubicBezTo>
                    <a:pt x="6238" y="12109"/>
                    <a:pt x="6639" y="11876"/>
                    <a:pt x="6972" y="11542"/>
                  </a:cubicBezTo>
                  <a:cubicBezTo>
                    <a:pt x="7773" y="10608"/>
                    <a:pt x="7906" y="9274"/>
                    <a:pt x="7272" y="8206"/>
                  </a:cubicBezTo>
                  <a:cubicBezTo>
                    <a:pt x="6906" y="7573"/>
                    <a:pt x="6238" y="7072"/>
                    <a:pt x="5972" y="6338"/>
                  </a:cubicBezTo>
                  <a:cubicBezTo>
                    <a:pt x="5705" y="5638"/>
                    <a:pt x="5972" y="4704"/>
                    <a:pt x="6005" y="3870"/>
                  </a:cubicBezTo>
                  <a:cubicBezTo>
                    <a:pt x="6038" y="2269"/>
                    <a:pt x="5138" y="768"/>
                    <a:pt x="3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426;p55">
              <a:extLst>
                <a:ext uri="{FF2B5EF4-FFF2-40B4-BE49-F238E27FC236}">
                  <a16:creationId xmlns:a16="http://schemas.microsoft.com/office/drawing/2014/main" id="{3CE034B9-F067-26F9-E0F6-B96FEC306D65}"/>
                </a:ext>
              </a:extLst>
            </p:cNvPr>
            <p:cNvSpPr/>
            <p:nvPr/>
          </p:nvSpPr>
          <p:spPr>
            <a:xfrm>
              <a:off x="1962277" y="1205815"/>
              <a:ext cx="353714" cy="423290"/>
            </a:xfrm>
            <a:custGeom>
              <a:avLst/>
              <a:gdLst/>
              <a:ahLst/>
              <a:cxnLst/>
              <a:rect l="l" t="t" r="r" b="b"/>
              <a:pathLst>
                <a:path w="17646" h="21117" extrusionOk="0">
                  <a:moveTo>
                    <a:pt x="12655" y="0"/>
                  </a:moveTo>
                  <a:cubicBezTo>
                    <a:pt x="10846" y="0"/>
                    <a:pt x="9037" y="1160"/>
                    <a:pt x="7605" y="2366"/>
                  </a:cubicBezTo>
                  <a:cubicBezTo>
                    <a:pt x="7099" y="1914"/>
                    <a:pt x="6427" y="1648"/>
                    <a:pt x="5651" y="1648"/>
                  </a:cubicBezTo>
                  <a:cubicBezTo>
                    <a:pt x="4995" y="1648"/>
                    <a:pt x="4266" y="1838"/>
                    <a:pt x="3503" y="2266"/>
                  </a:cubicBezTo>
                  <a:cubicBezTo>
                    <a:pt x="2402" y="2900"/>
                    <a:pt x="400" y="4001"/>
                    <a:pt x="0" y="5202"/>
                  </a:cubicBezTo>
                  <a:lnTo>
                    <a:pt x="1735" y="9305"/>
                  </a:lnTo>
                  <a:cubicBezTo>
                    <a:pt x="1868" y="11806"/>
                    <a:pt x="2235" y="14341"/>
                    <a:pt x="3402" y="16543"/>
                  </a:cubicBezTo>
                  <a:cubicBezTo>
                    <a:pt x="4570" y="18778"/>
                    <a:pt x="6638" y="20613"/>
                    <a:pt x="9107" y="21046"/>
                  </a:cubicBezTo>
                  <a:cubicBezTo>
                    <a:pt x="9398" y="21094"/>
                    <a:pt x="9694" y="21117"/>
                    <a:pt x="9991" y="21117"/>
                  </a:cubicBezTo>
                  <a:cubicBezTo>
                    <a:pt x="12202" y="21117"/>
                    <a:pt x="14442" y="19832"/>
                    <a:pt x="15178" y="17744"/>
                  </a:cubicBezTo>
                  <a:cubicBezTo>
                    <a:pt x="15378" y="17110"/>
                    <a:pt x="15444" y="16410"/>
                    <a:pt x="15811" y="15843"/>
                  </a:cubicBezTo>
                  <a:cubicBezTo>
                    <a:pt x="16212" y="15142"/>
                    <a:pt x="16979" y="14708"/>
                    <a:pt x="17312" y="13874"/>
                  </a:cubicBezTo>
                  <a:cubicBezTo>
                    <a:pt x="17646" y="13074"/>
                    <a:pt x="17346" y="12107"/>
                    <a:pt x="16979" y="11306"/>
                  </a:cubicBezTo>
                  <a:cubicBezTo>
                    <a:pt x="16612" y="10505"/>
                    <a:pt x="16145" y="9705"/>
                    <a:pt x="16112" y="8804"/>
                  </a:cubicBezTo>
                  <a:cubicBezTo>
                    <a:pt x="16045" y="7503"/>
                    <a:pt x="16945" y="6336"/>
                    <a:pt x="17179" y="5068"/>
                  </a:cubicBezTo>
                  <a:cubicBezTo>
                    <a:pt x="17579" y="2867"/>
                    <a:pt x="15811" y="698"/>
                    <a:pt x="13676" y="131"/>
                  </a:cubicBezTo>
                  <a:cubicBezTo>
                    <a:pt x="13338" y="41"/>
                    <a:pt x="12996" y="0"/>
                    <a:pt x="126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427;p55">
              <a:extLst>
                <a:ext uri="{FF2B5EF4-FFF2-40B4-BE49-F238E27FC236}">
                  <a16:creationId xmlns:a16="http://schemas.microsoft.com/office/drawing/2014/main" id="{0DB4E6B2-CFAB-AA62-60D7-7A9B293640DA}"/>
                </a:ext>
              </a:extLst>
            </p:cNvPr>
            <p:cNvSpPr/>
            <p:nvPr/>
          </p:nvSpPr>
          <p:spPr>
            <a:xfrm>
              <a:off x="1999039" y="1292950"/>
              <a:ext cx="254772" cy="521070"/>
            </a:xfrm>
            <a:custGeom>
              <a:avLst/>
              <a:gdLst/>
              <a:ahLst/>
              <a:cxnLst/>
              <a:rect l="l" t="t" r="r" b="b"/>
              <a:pathLst>
                <a:path w="12710" h="25995" extrusionOk="0">
                  <a:moveTo>
                    <a:pt x="7967" y="1"/>
                  </a:moveTo>
                  <a:cubicBezTo>
                    <a:pt x="7749" y="1"/>
                    <a:pt x="7528" y="18"/>
                    <a:pt x="7306" y="54"/>
                  </a:cubicBezTo>
                  <a:lnTo>
                    <a:pt x="1" y="2556"/>
                  </a:lnTo>
                  <a:lnTo>
                    <a:pt x="501" y="22303"/>
                  </a:lnTo>
                  <a:cubicBezTo>
                    <a:pt x="657" y="24398"/>
                    <a:pt x="2513" y="25994"/>
                    <a:pt x="4723" y="25994"/>
                  </a:cubicBezTo>
                  <a:cubicBezTo>
                    <a:pt x="4871" y="25994"/>
                    <a:pt x="5020" y="25987"/>
                    <a:pt x="5171" y="25973"/>
                  </a:cubicBezTo>
                  <a:cubicBezTo>
                    <a:pt x="7606" y="25772"/>
                    <a:pt x="9474" y="23771"/>
                    <a:pt x="9341" y="21469"/>
                  </a:cubicBezTo>
                  <a:cubicBezTo>
                    <a:pt x="9207" y="19068"/>
                    <a:pt x="9074" y="16566"/>
                    <a:pt x="9074" y="16566"/>
                  </a:cubicBezTo>
                  <a:cubicBezTo>
                    <a:pt x="9074" y="16566"/>
                    <a:pt x="12143" y="15832"/>
                    <a:pt x="12510" y="11762"/>
                  </a:cubicBezTo>
                  <a:cubicBezTo>
                    <a:pt x="12710" y="9694"/>
                    <a:pt x="12376" y="6258"/>
                    <a:pt x="12009" y="3523"/>
                  </a:cubicBezTo>
                  <a:cubicBezTo>
                    <a:pt x="11738" y="1477"/>
                    <a:pt x="9975" y="1"/>
                    <a:pt x="7967"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428;p55">
              <a:extLst>
                <a:ext uri="{FF2B5EF4-FFF2-40B4-BE49-F238E27FC236}">
                  <a16:creationId xmlns:a16="http://schemas.microsoft.com/office/drawing/2014/main" id="{A353E94B-7D34-A3DE-55CE-E6A34E749270}"/>
                </a:ext>
              </a:extLst>
            </p:cNvPr>
            <p:cNvSpPr/>
            <p:nvPr/>
          </p:nvSpPr>
          <p:spPr>
            <a:xfrm>
              <a:off x="2210995" y="1412960"/>
              <a:ext cx="21428" cy="19584"/>
            </a:xfrm>
            <a:custGeom>
              <a:avLst/>
              <a:gdLst/>
              <a:ahLst/>
              <a:cxnLst/>
              <a:rect l="l" t="t" r="r" b="b"/>
              <a:pathLst>
                <a:path w="1069" h="977" extrusionOk="0">
                  <a:moveTo>
                    <a:pt x="561" y="0"/>
                  </a:moveTo>
                  <a:cubicBezTo>
                    <a:pt x="541" y="0"/>
                    <a:pt x="521" y="2"/>
                    <a:pt x="501" y="5"/>
                  </a:cubicBezTo>
                  <a:cubicBezTo>
                    <a:pt x="201" y="38"/>
                    <a:pt x="1" y="271"/>
                    <a:pt x="34" y="572"/>
                  </a:cubicBezTo>
                  <a:cubicBezTo>
                    <a:pt x="65" y="816"/>
                    <a:pt x="263" y="976"/>
                    <a:pt x="526" y="976"/>
                  </a:cubicBezTo>
                  <a:cubicBezTo>
                    <a:pt x="551" y="976"/>
                    <a:pt x="576" y="975"/>
                    <a:pt x="601" y="972"/>
                  </a:cubicBezTo>
                  <a:cubicBezTo>
                    <a:pt x="868" y="939"/>
                    <a:pt x="1068" y="672"/>
                    <a:pt x="1035" y="405"/>
                  </a:cubicBezTo>
                  <a:cubicBezTo>
                    <a:pt x="1004" y="161"/>
                    <a:pt x="779" y="0"/>
                    <a:pt x="5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429;p55">
              <a:extLst>
                <a:ext uri="{FF2B5EF4-FFF2-40B4-BE49-F238E27FC236}">
                  <a16:creationId xmlns:a16="http://schemas.microsoft.com/office/drawing/2014/main" id="{D3B56897-0C71-2804-0A64-82836C61790D}"/>
                </a:ext>
              </a:extLst>
            </p:cNvPr>
            <p:cNvSpPr/>
            <p:nvPr/>
          </p:nvSpPr>
          <p:spPr>
            <a:xfrm>
              <a:off x="2189607" y="1400833"/>
              <a:ext cx="42816" cy="12428"/>
            </a:xfrm>
            <a:custGeom>
              <a:avLst/>
              <a:gdLst/>
              <a:ahLst/>
              <a:cxnLst/>
              <a:rect l="l" t="t" r="r" b="b"/>
              <a:pathLst>
                <a:path w="2136" h="620" extrusionOk="0">
                  <a:moveTo>
                    <a:pt x="1215" y="1"/>
                  </a:moveTo>
                  <a:cubicBezTo>
                    <a:pt x="1167" y="1"/>
                    <a:pt x="1118" y="4"/>
                    <a:pt x="1068" y="9"/>
                  </a:cubicBezTo>
                  <a:cubicBezTo>
                    <a:pt x="768" y="9"/>
                    <a:pt x="467" y="109"/>
                    <a:pt x="267" y="309"/>
                  </a:cubicBezTo>
                  <a:cubicBezTo>
                    <a:pt x="101" y="443"/>
                    <a:pt x="0" y="543"/>
                    <a:pt x="67" y="610"/>
                  </a:cubicBezTo>
                  <a:cubicBezTo>
                    <a:pt x="74" y="616"/>
                    <a:pt x="83" y="619"/>
                    <a:pt x="96" y="619"/>
                  </a:cubicBezTo>
                  <a:cubicBezTo>
                    <a:pt x="209" y="619"/>
                    <a:pt x="557" y="373"/>
                    <a:pt x="1068" y="343"/>
                  </a:cubicBezTo>
                  <a:cubicBezTo>
                    <a:pt x="1132" y="335"/>
                    <a:pt x="1194" y="332"/>
                    <a:pt x="1253" y="332"/>
                  </a:cubicBezTo>
                  <a:cubicBezTo>
                    <a:pt x="1662" y="332"/>
                    <a:pt x="1959" y="487"/>
                    <a:pt x="2067" y="487"/>
                  </a:cubicBezTo>
                  <a:cubicBezTo>
                    <a:pt x="2083" y="487"/>
                    <a:pt x="2094" y="484"/>
                    <a:pt x="2102" y="476"/>
                  </a:cubicBezTo>
                  <a:cubicBezTo>
                    <a:pt x="2135" y="443"/>
                    <a:pt x="2069" y="343"/>
                    <a:pt x="1902" y="209"/>
                  </a:cubicBezTo>
                  <a:cubicBezTo>
                    <a:pt x="1679" y="70"/>
                    <a:pt x="1457" y="1"/>
                    <a:pt x="1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430;p55">
              <a:extLst>
                <a:ext uri="{FF2B5EF4-FFF2-40B4-BE49-F238E27FC236}">
                  <a16:creationId xmlns:a16="http://schemas.microsoft.com/office/drawing/2014/main" id="{1A9B02E2-12F8-A0E9-9F5F-51596C3352C6}"/>
                </a:ext>
              </a:extLst>
            </p:cNvPr>
            <p:cNvSpPr/>
            <p:nvPr/>
          </p:nvSpPr>
          <p:spPr>
            <a:xfrm>
              <a:off x="2103353" y="1424145"/>
              <a:ext cx="21408" cy="19764"/>
            </a:xfrm>
            <a:custGeom>
              <a:avLst/>
              <a:gdLst/>
              <a:ahLst/>
              <a:cxnLst/>
              <a:rect l="l" t="t" r="r" b="b"/>
              <a:pathLst>
                <a:path w="1068" h="986" extrusionOk="0">
                  <a:moveTo>
                    <a:pt x="605" y="1"/>
                  </a:moveTo>
                  <a:cubicBezTo>
                    <a:pt x="570" y="1"/>
                    <a:pt x="536" y="5"/>
                    <a:pt x="501" y="14"/>
                  </a:cubicBezTo>
                  <a:cubicBezTo>
                    <a:pt x="201" y="14"/>
                    <a:pt x="0" y="281"/>
                    <a:pt x="34" y="581"/>
                  </a:cubicBezTo>
                  <a:cubicBezTo>
                    <a:pt x="64" y="825"/>
                    <a:pt x="290" y="985"/>
                    <a:pt x="533" y="985"/>
                  </a:cubicBezTo>
                  <a:cubicBezTo>
                    <a:pt x="555" y="985"/>
                    <a:pt x="578" y="984"/>
                    <a:pt x="601" y="981"/>
                  </a:cubicBezTo>
                  <a:cubicBezTo>
                    <a:pt x="868" y="948"/>
                    <a:pt x="1068" y="714"/>
                    <a:pt x="1068" y="447"/>
                  </a:cubicBezTo>
                  <a:cubicBezTo>
                    <a:pt x="1039" y="186"/>
                    <a:pt x="833" y="1"/>
                    <a:pt x="6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431;p55">
              <a:extLst>
                <a:ext uri="{FF2B5EF4-FFF2-40B4-BE49-F238E27FC236}">
                  <a16:creationId xmlns:a16="http://schemas.microsoft.com/office/drawing/2014/main" id="{A24204CA-EBFC-C677-5367-26ADA0092F56}"/>
                </a:ext>
              </a:extLst>
            </p:cNvPr>
            <p:cNvSpPr/>
            <p:nvPr/>
          </p:nvSpPr>
          <p:spPr>
            <a:xfrm>
              <a:off x="2080622" y="1410194"/>
              <a:ext cx="42135" cy="12288"/>
            </a:xfrm>
            <a:custGeom>
              <a:avLst/>
              <a:gdLst/>
              <a:ahLst/>
              <a:cxnLst/>
              <a:rect l="l" t="t" r="r" b="b"/>
              <a:pathLst>
                <a:path w="2102" h="613" extrusionOk="0">
                  <a:moveTo>
                    <a:pt x="1184" y="1"/>
                  </a:moveTo>
                  <a:cubicBezTo>
                    <a:pt x="1134" y="1"/>
                    <a:pt x="1084" y="4"/>
                    <a:pt x="1034" y="9"/>
                  </a:cubicBezTo>
                  <a:cubicBezTo>
                    <a:pt x="767" y="9"/>
                    <a:pt x="467" y="109"/>
                    <a:pt x="234" y="309"/>
                  </a:cubicBezTo>
                  <a:cubicBezTo>
                    <a:pt x="67" y="443"/>
                    <a:pt x="0" y="543"/>
                    <a:pt x="34" y="610"/>
                  </a:cubicBezTo>
                  <a:cubicBezTo>
                    <a:pt x="37" y="611"/>
                    <a:pt x="42" y="612"/>
                    <a:pt x="47" y="612"/>
                  </a:cubicBezTo>
                  <a:cubicBezTo>
                    <a:pt x="143" y="612"/>
                    <a:pt x="530" y="341"/>
                    <a:pt x="1068" y="309"/>
                  </a:cubicBezTo>
                  <a:cubicBezTo>
                    <a:pt x="1099" y="307"/>
                    <a:pt x="1131" y="306"/>
                    <a:pt x="1161" y="306"/>
                  </a:cubicBezTo>
                  <a:cubicBezTo>
                    <a:pt x="1593" y="306"/>
                    <a:pt x="1945" y="487"/>
                    <a:pt x="2066" y="487"/>
                  </a:cubicBezTo>
                  <a:cubicBezTo>
                    <a:pt x="2082" y="487"/>
                    <a:pt x="2094" y="484"/>
                    <a:pt x="2102" y="476"/>
                  </a:cubicBezTo>
                  <a:cubicBezTo>
                    <a:pt x="2102" y="443"/>
                    <a:pt x="2035" y="309"/>
                    <a:pt x="1868" y="209"/>
                  </a:cubicBezTo>
                  <a:cubicBezTo>
                    <a:pt x="1674" y="70"/>
                    <a:pt x="1433"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432;p55">
              <a:extLst>
                <a:ext uri="{FF2B5EF4-FFF2-40B4-BE49-F238E27FC236}">
                  <a16:creationId xmlns:a16="http://schemas.microsoft.com/office/drawing/2014/main" id="{E7A6DD25-8029-C492-883D-F91E44AB4175}"/>
                </a:ext>
              </a:extLst>
            </p:cNvPr>
            <p:cNvSpPr/>
            <p:nvPr/>
          </p:nvSpPr>
          <p:spPr>
            <a:xfrm>
              <a:off x="2156833" y="1407026"/>
              <a:ext cx="39489" cy="92969"/>
            </a:xfrm>
            <a:custGeom>
              <a:avLst/>
              <a:gdLst/>
              <a:ahLst/>
              <a:cxnLst/>
              <a:rect l="l" t="t" r="r" b="b"/>
              <a:pathLst>
                <a:path w="1970" h="4638" extrusionOk="0">
                  <a:moveTo>
                    <a:pt x="1" y="0"/>
                  </a:moveTo>
                  <a:lnTo>
                    <a:pt x="1" y="0"/>
                  </a:lnTo>
                  <a:cubicBezTo>
                    <a:pt x="301" y="968"/>
                    <a:pt x="668" y="1868"/>
                    <a:pt x="1135" y="2769"/>
                  </a:cubicBezTo>
                  <a:lnTo>
                    <a:pt x="1602" y="3836"/>
                  </a:lnTo>
                  <a:cubicBezTo>
                    <a:pt x="1702" y="3937"/>
                    <a:pt x="1736" y="4103"/>
                    <a:pt x="1736" y="4237"/>
                  </a:cubicBezTo>
                  <a:cubicBezTo>
                    <a:pt x="1736" y="4337"/>
                    <a:pt x="1602" y="4370"/>
                    <a:pt x="1435" y="4404"/>
                  </a:cubicBezTo>
                  <a:cubicBezTo>
                    <a:pt x="1135" y="4437"/>
                    <a:pt x="835" y="4504"/>
                    <a:pt x="568" y="4637"/>
                  </a:cubicBezTo>
                  <a:cubicBezTo>
                    <a:pt x="868" y="4637"/>
                    <a:pt x="1168" y="4637"/>
                    <a:pt x="1469" y="4570"/>
                  </a:cubicBezTo>
                  <a:cubicBezTo>
                    <a:pt x="1535" y="4570"/>
                    <a:pt x="1635" y="4537"/>
                    <a:pt x="1702" y="4504"/>
                  </a:cubicBezTo>
                  <a:cubicBezTo>
                    <a:pt x="1802" y="4470"/>
                    <a:pt x="1902" y="4404"/>
                    <a:pt x="1936" y="4303"/>
                  </a:cubicBezTo>
                  <a:cubicBezTo>
                    <a:pt x="1969" y="4103"/>
                    <a:pt x="1936" y="3903"/>
                    <a:pt x="1836" y="3736"/>
                  </a:cubicBezTo>
                  <a:lnTo>
                    <a:pt x="1335" y="2669"/>
                  </a:lnTo>
                  <a:cubicBezTo>
                    <a:pt x="968" y="1735"/>
                    <a:pt x="535" y="868"/>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433;p55">
              <a:extLst>
                <a:ext uri="{FF2B5EF4-FFF2-40B4-BE49-F238E27FC236}">
                  <a16:creationId xmlns:a16="http://schemas.microsoft.com/office/drawing/2014/main" id="{9D5A88AB-97A9-C969-F6DE-A06819ED045A}"/>
                </a:ext>
              </a:extLst>
            </p:cNvPr>
            <p:cNvSpPr/>
            <p:nvPr/>
          </p:nvSpPr>
          <p:spPr>
            <a:xfrm>
              <a:off x="2070580" y="1601603"/>
              <a:ext cx="111029" cy="43397"/>
            </a:xfrm>
            <a:custGeom>
              <a:avLst/>
              <a:gdLst/>
              <a:ahLst/>
              <a:cxnLst/>
              <a:rect l="l" t="t" r="r" b="b"/>
              <a:pathLst>
                <a:path w="5539" h="2165" extrusionOk="0">
                  <a:moveTo>
                    <a:pt x="1" y="0"/>
                  </a:moveTo>
                  <a:cubicBezTo>
                    <a:pt x="1" y="1"/>
                    <a:pt x="1230" y="2165"/>
                    <a:pt x="4358" y="2165"/>
                  </a:cubicBezTo>
                  <a:cubicBezTo>
                    <a:pt x="4725" y="2165"/>
                    <a:pt x="5118" y="2135"/>
                    <a:pt x="5538" y="2068"/>
                  </a:cubicBezTo>
                  <a:lnTo>
                    <a:pt x="5505" y="1101"/>
                  </a:lnTo>
                  <a:cubicBezTo>
                    <a:pt x="5251" y="1119"/>
                    <a:pt x="4998" y="1128"/>
                    <a:pt x="4745" y="1128"/>
                  </a:cubicBezTo>
                  <a:cubicBezTo>
                    <a:pt x="3100" y="1128"/>
                    <a:pt x="1475" y="752"/>
                    <a:pt x="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434;p55">
              <a:extLst>
                <a:ext uri="{FF2B5EF4-FFF2-40B4-BE49-F238E27FC236}">
                  <a16:creationId xmlns:a16="http://schemas.microsoft.com/office/drawing/2014/main" id="{E82E2837-89A4-F1A0-6560-3A7AA732EAF5}"/>
                </a:ext>
              </a:extLst>
            </p:cNvPr>
            <p:cNvSpPr/>
            <p:nvPr/>
          </p:nvSpPr>
          <p:spPr>
            <a:xfrm>
              <a:off x="2071261" y="1368700"/>
              <a:ext cx="51496" cy="16497"/>
            </a:xfrm>
            <a:custGeom>
              <a:avLst/>
              <a:gdLst/>
              <a:ahLst/>
              <a:cxnLst/>
              <a:rect l="l" t="t" r="r" b="b"/>
              <a:pathLst>
                <a:path w="2569" h="823" extrusionOk="0">
                  <a:moveTo>
                    <a:pt x="1585" y="1"/>
                  </a:moveTo>
                  <a:cubicBezTo>
                    <a:pt x="1121" y="1"/>
                    <a:pt x="671" y="134"/>
                    <a:pt x="300" y="411"/>
                  </a:cubicBezTo>
                  <a:cubicBezTo>
                    <a:pt x="100" y="578"/>
                    <a:pt x="0" y="712"/>
                    <a:pt x="67" y="778"/>
                  </a:cubicBezTo>
                  <a:cubicBezTo>
                    <a:pt x="82" y="809"/>
                    <a:pt x="123" y="822"/>
                    <a:pt x="185" y="822"/>
                  </a:cubicBezTo>
                  <a:cubicBezTo>
                    <a:pt x="387" y="822"/>
                    <a:pt x="815" y="681"/>
                    <a:pt x="1301" y="578"/>
                  </a:cubicBezTo>
                  <a:cubicBezTo>
                    <a:pt x="1935" y="478"/>
                    <a:pt x="2502" y="511"/>
                    <a:pt x="2569" y="345"/>
                  </a:cubicBezTo>
                  <a:cubicBezTo>
                    <a:pt x="2569" y="278"/>
                    <a:pt x="2435" y="178"/>
                    <a:pt x="2202" y="78"/>
                  </a:cubicBezTo>
                  <a:cubicBezTo>
                    <a:pt x="1997" y="27"/>
                    <a:pt x="1790" y="1"/>
                    <a:pt x="1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435;p55">
              <a:extLst>
                <a:ext uri="{FF2B5EF4-FFF2-40B4-BE49-F238E27FC236}">
                  <a16:creationId xmlns:a16="http://schemas.microsoft.com/office/drawing/2014/main" id="{73496415-FB4A-ACBD-D7EE-74385A324420}"/>
                </a:ext>
              </a:extLst>
            </p:cNvPr>
            <p:cNvSpPr/>
            <p:nvPr/>
          </p:nvSpPr>
          <p:spPr>
            <a:xfrm>
              <a:off x="2186941" y="1367818"/>
              <a:ext cx="39469" cy="13170"/>
            </a:xfrm>
            <a:custGeom>
              <a:avLst/>
              <a:gdLst/>
              <a:ahLst/>
              <a:cxnLst/>
              <a:rect l="l" t="t" r="r" b="b"/>
              <a:pathLst>
                <a:path w="1969" h="657" extrusionOk="0">
                  <a:moveTo>
                    <a:pt x="988" y="1"/>
                  </a:moveTo>
                  <a:cubicBezTo>
                    <a:pt x="715" y="1"/>
                    <a:pt x="440" y="84"/>
                    <a:pt x="200" y="255"/>
                  </a:cubicBezTo>
                  <a:cubicBezTo>
                    <a:pt x="33" y="389"/>
                    <a:pt x="0" y="522"/>
                    <a:pt x="33" y="589"/>
                  </a:cubicBezTo>
                  <a:cubicBezTo>
                    <a:pt x="71" y="639"/>
                    <a:pt x="152" y="656"/>
                    <a:pt x="260" y="656"/>
                  </a:cubicBezTo>
                  <a:cubicBezTo>
                    <a:pt x="440" y="656"/>
                    <a:pt x="697" y="610"/>
                    <a:pt x="967" y="589"/>
                  </a:cubicBezTo>
                  <a:cubicBezTo>
                    <a:pt x="1042" y="583"/>
                    <a:pt x="1115" y="581"/>
                    <a:pt x="1186" y="581"/>
                  </a:cubicBezTo>
                  <a:cubicBezTo>
                    <a:pt x="1365" y="581"/>
                    <a:pt x="1526" y="594"/>
                    <a:pt x="1655" y="594"/>
                  </a:cubicBezTo>
                  <a:cubicBezTo>
                    <a:pt x="1792" y="594"/>
                    <a:pt x="1891" y="580"/>
                    <a:pt x="1935" y="522"/>
                  </a:cubicBezTo>
                  <a:cubicBezTo>
                    <a:pt x="1968" y="455"/>
                    <a:pt x="1901" y="355"/>
                    <a:pt x="1735" y="222"/>
                  </a:cubicBezTo>
                  <a:cubicBezTo>
                    <a:pt x="1507" y="76"/>
                    <a:pt x="1248" y="1"/>
                    <a:pt x="9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436;p55">
              <a:extLst>
                <a:ext uri="{FF2B5EF4-FFF2-40B4-BE49-F238E27FC236}">
                  <a16:creationId xmlns:a16="http://schemas.microsoft.com/office/drawing/2014/main" id="{AF954268-37BD-7C84-6ED1-2F6A25003272}"/>
                </a:ext>
              </a:extLst>
            </p:cNvPr>
            <p:cNvSpPr/>
            <p:nvPr/>
          </p:nvSpPr>
          <p:spPr>
            <a:xfrm>
              <a:off x="2156172" y="1520702"/>
              <a:ext cx="38807" cy="32192"/>
            </a:xfrm>
            <a:custGeom>
              <a:avLst/>
              <a:gdLst/>
              <a:ahLst/>
              <a:cxnLst/>
              <a:rect l="l" t="t" r="r" b="b"/>
              <a:pathLst>
                <a:path w="1936" h="1606" extrusionOk="0">
                  <a:moveTo>
                    <a:pt x="568" y="0"/>
                  </a:moveTo>
                  <a:cubicBezTo>
                    <a:pt x="578" y="0"/>
                    <a:pt x="589" y="0"/>
                    <a:pt x="600" y="0"/>
                  </a:cubicBezTo>
                  <a:lnTo>
                    <a:pt x="600" y="0"/>
                  </a:lnTo>
                  <a:cubicBezTo>
                    <a:pt x="600" y="0"/>
                    <a:pt x="601" y="0"/>
                    <a:pt x="601" y="0"/>
                  </a:cubicBezTo>
                  <a:close/>
                  <a:moveTo>
                    <a:pt x="600" y="0"/>
                  </a:moveTo>
                  <a:cubicBezTo>
                    <a:pt x="400" y="67"/>
                    <a:pt x="234" y="234"/>
                    <a:pt x="167" y="400"/>
                  </a:cubicBezTo>
                  <a:cubicBezTo>
                    <a:pt x="1" y="834"/>
                    <a:pt x="167" y="1268"/>
                    <a:pt x="568" y="1501"/>
                  </a:cubicBezTo>
                  <a:cubicBezTo>
                    <a:pt x="699" y="1572"/>
                    <a:pt x="843" y="1606"/>
                    <a:pt x="986" y="1606"/>
                  </a:cubicBezTo>
                  <a:cubicBezTo>
                    <a:pt x="1314" y="1606"/>
                    <a:pt x="1639" y="1426"/>
                    <a:pt x="1802" y="1101"/>
                  </a:cubicBezTo>
                  <a:cubicBezTo>
                    <a:pt x="1902" y="967"/>
                    <a:pt x="1935" y="801"/>
                    <a:pt x="1869" y="634"/>
                  </a:cubicBezTo>
                  <a:cubicBezTo>
                    <a:pt x="1802" y="500"/>
                    <a:pt x="1702" y="434"/>
                    <a:pt x="1602" y="367"/>
                  </a:cubicBezTo>
                  <a:cubicBezTo>
                    <a:pt x="1310" y="140"/>
                    <a:pt x="956" y="8"/>
                    <a:pt x="60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437;p55">
              <a:extLst>
                <a:ext uri="{FF2B5EF4-FFF2-40B4-BE49-F238E27FC236}">
                  <a16:creationId xmlns:a16="http://schemas.microsoft.com/office/drawing/2014/main" id="{F23792E5-69E8-583A-6373-5D8E8D57ACCB}"/>
                </a:ext>
              </a:extLst>
            </p:cNvPr>
            <p:cNvSpPr/>
            <p:nvPr/>
          </p:nvSpPr>
          <p:spPr>
            <a:xfrm>
              <a:off x="2122075" y="1463854"/>
              <a:ext cx="6034" cy="6034"/>
            </a:xfrm>
            <a:custGeom>
              <a:avLst/>
              <a:gdLst/>
              <a:ahLst/>
              <a:cxnLst/>
              <a:rect l="l" t="t" r="r" b="b"/>
              <a:pathLst>
                <a:path w="301" h="301" extrusionOk="0">
                  <a:moveTo>
                    <a:pt x="167" y="1"/>
                  </a:moveTo>
                  <a:cubicBezTo>
                    <a:pt x="67" y="1"/>
                    <a:pt x="0" y="67"/>
                    <a:pt x="0" y="168"/>
                  </a:cubicBezTo>
                  <a:cubicBezTo>
                    <a:pt x="0" y="234"/>
                    <a:pt x="67" y="301"/>
                    <a:pt x="167" y="301"/>
                  </a:cubicBezTo>
                  <a:cubicBezTo>
                    <a:pt x="234" y="301"/>
                    <a:pt x="301" y="234"/>
                    <a:pt x="301" y="168"/>
                  </a:cubicBezTo>
                  <a:cubicBezTo>
                    <a:pt x="301" y="67"/>
                    <a:pt x="234" y="1"/>
                    <a:pt x="167"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438;p55">
              <a:extLst>
                <a:ext uri="{FF2B5EF4-FFF2-40B4-BE49-F238E27FC236}">
                  <a16:creationId xmlns:a16="http://schemas.microsoft.com/office/drawing/2014/main" id="{BDD6E691-5F6A-E565-4B6F-51AC417ED47B}"/>
                </a:ext>
              </a:extLst>
            </p:cNvPr>
            <p:cNvSpPr/>
            <p:nvPr/>
          </p:nvSpPr>
          <p:spPr>
            <a:xfrm>
              <a:off x="2205382" y="1449141"/>
              <a:ext cx="6314" cy="4831"/>
            </a:xfrm>
            <a:custGeom>
              <a:avLst/>
              <a:gdLst/>
              <a:ahLst/>
              <a:cxnLst/>
              <a:rect l="l" t="t" r="r" b="b"/>
              <a:pathLst>
                <a:path w="315" h="241" extrusionOk="0">
                  <a:moveTo>
                    <a:pt x="181" y="1"/>
                  </a:moveTo>
                  <a:cubicBezTo>
                    <a:pt x="0" y="1"/>
                    <a:pt x="179" y="241"/>
                    <a:pt x="269" y="241"/>
                  </a:cubicBezTo>
                  <a:cubicBezTo>
                    <a:pt x="296" y="241"/>
                    <a:pt x="314" y="220"/>
                    <a:pt x="314" y="168"/>
                  </a:cubicBezTo>
                  <a:cubicBezTo>
                    <a:pt x="314" y="68"/>
                    <a:pt x="248" y="1"/>
                    <a:pt x="18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439;p55">
              <a:extLst>
                <a:ext uri="{FF2B5EF4-FFF2-40B4-BE49-F238E27FC236}">
                  <a16:creationId xmlns:a16="http://schemas.microsoft.com/office/drawing/2014/main" id="{C200B068-7256-1F9D-23D3-3C32B00A7048}"/>
                </a:ext>
              </a:extLst>
            </p:cNvPr>
            <p:cNvSpPr/>
            <p:nvPr/>
          </p:nvSpPr>
          <p:spPr>
            <a:xfrm>
              <a:off x="2221499" y="1457179"/>
              <a:ext cx="6916" cy="4250"/>
            </a:xfrm>
            <a:custGeom>
              <a:avLst/>
              <a:gdLst/>
              <a:ahLst/>
              <a:cxnLst/>
              <a:rect l="l" t="t" r="r" b="b"/>
              <a:pathLst>
                <a:path w="345" h="212" extrusionOk="0">
                  <a:moveTo>
                    <a:pt x="177" y="0"/>
                  </a:moveTo>
                  <a:cubicBezTo>
                    <a:pt x="0" y="0"/>
                    <a:pt x="188" y="211"/>
                    <a:pt x="289" y="211"/>
                  </a:cubicBezTo>
                  <a:cubicBezTo>
                    <a:pt x="321" y="211"/>
                    <a:pt x="344" y="190"/>
                    <a:pt x="344" y="134"/>
                  </a:cubicBezTo>
                  <a:cubicBezTo>
                    <a:pt x="344" y="67"/>
                    <a:pt x="277" y="0"/>
                    <a:pt x="17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440;p55">
              <a:extLst>
                <a:ext uri="{FF2B5EF4-FFF2-40B4-BE49-F238E27FC236}">
                  <a16:creationId xmlns:a16="http://schemas.microsoft.com/office/drawing/2014/main" id="{2F649A95-D7D5-E5EF-5006-964EC3EA35B7}"/>
                </a:ext>
              </a:extLst>
            </p:cNvPr>
            <p:cNvSpPr/>
            <p:nvPr/>
          </p:nvSpPr>
          <p:spPr>
            <a:xfrm>
              <a:off x="2227051" y="1445312"/>
              <a:ext cx="6374" cy="5031"/>
            </a:xfrm>
            <a:custGeom>
              <a:avLst/>
              <a:gdLst/>
              <a:ahLst/>
              <a:cxnLst/>
              <a:rect l="l" t="t" r="r" b="b"/>
              <a:pathLst>
                <a:path w="318" h="251" extrusionOk="0">
                  <a:moveTo>
                    <a:pt x="151" y="0"/>
                  </a:moveTo>
                  <a:cubicBezTo>
                    <a:pt x="84" y="0"/>
                    <a:pt x="17" y="42"/>
                    <a:pt x="0" y="125"/>
                  </a:cubicBezTo>
                  <a:cubicBezTo>
                    <a:pt x="0" y="209"/>
                    <a:pt x="84" y="250"/>
                    <a:pt x="163" y="250"/>
                  </a:cubicBezTo>
                  <a:cubicBezTo>
                    <a:pt x="242" y="250"/>
                    <a:pt x="317" y="209"/>
                    <a:pt x="301" y="125"/>
                  </a:cubicBezTo>
                  <a:cubicBezTo>
                    <a:pt x="284" y="42"/>
                    <a:pt x="217" y="0"/>
                    <a:pt x="15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441;p55">
              <a:extLst>
                <a:ext uri="{FF2B5EF4-FFF2-40B4-BE49-F238E27FC236}">
                  <a16:creationId xmlns:a16="http://schemas.microsoft.com/office/drawing/2014/main" id="{F5776E1E-0C96-669A-033F-EDCAD3FA8715}"/>
                </a:ext>
              </a:extLst>
            </p:cNvPr>
            <p:cNvSpPr/>
            <p:nvPr/>
          </p:nvSpPr>
          <p:spPr>
            <a:xfrm>
              <a:off x="2108365" y="1477404"/>
              <a:ext cx="6715" cy="5031"/>
            </a:xfrm>
            <a:custGeom>
              <a:avLst/>
              <a:gdLst/>
              <a:ahLst/>
              <a:cxnLst/>
              <a:rect l="l" t="t" r="r" b="b"/>
              <a:pathLst>
                <a:path w="335" h="251" extrusionOk="0">
                  <a:moveTo>
                    <a:pt x="167" y="0"/>
                  </a:moveTo>
                  <a:cubicBezTo>
                    <a:pt x="101" y="0"/>
                    <a:pt x="34" y="42"/>
                    <a:pt x="17" y="125"/>
                  </a:cubicBezTo>
                  <a:cubicBezTo>
                    <a:pt x="1" y="209"/>
                    <a:pt x="84" y="250"/>
                    <a:pt x="167" y="250"/>
                  </a:cubicBezTo>
                  <a:cubicBezTo>
                    <a:pt x="251" y="250"/>
                    <a:pt x="334" y="209"/>
                    <a:pt x="317" y="125"/>
                  </a:cubicBezTo>
                  <a:cubicBezTo>
                    <a:pt x="301" y="42"/>
                    <a:pt x="234" y="0"/>
                    <a:pt x="16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442;p55">
              <a:extLst>
                <a:ext uri="{FF2B5EF4-FFF2-40B4-BE49-F238E27FC236}">
                  <a16:creationId xmlns:a16="http://schemas.microsoft.com/office/drawing/2014/main" id="{F9A22AF0-7774-F579-96E8-251A1C58294D}"/>
                </a:ext>
              </a:extLst>
            </p:cNvPr>
            <p:cNvSpPr/>
            <p:nvPr/>
          </p:nvSpPr>
          <p:spPr>
            <a:xfrm>
              <a:off x="2097119" y="1465197"/>
              <a:ext cx="6254" cy="4250"/>
            </a:xfrm>
            <a:custGeom>
              <a:avLst/>
              <a:gdLst/>
              <a:ahLst/>
              <a:cxnLst/>
              <a:rect l="l" t="t" r="r" b="b"/>
              <a:pathLst>
                <a:path w="312" h="212" extrusionOk="0">
                  <a:moveTo>
                    <a:pt x="178" y="0"/>
                  </a:moveTo>
                  <a:cubicBezTo>
                    <a:pt x="1" y="0"/>
                    <a:pt x="169" y="212"/>
                    <a:pt x="261" y="212"/>
                  </a:cubicBezTo>
                  <a:cubicBezTo>
                    <a:pt x="290" y="212"/>
                    <a:pt x="311" y="190"/>
                    <a:pt x="311" y="134"/>
                  </a:cubicBezTo>
                  <a:cubicBezTo>
                    <a:pt x="311" y="67"/>
                    <a:pt x="245" y="0"/>
                    <a:pt x="17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443;p55">
              <a:extLst>
                <a:ext uri="{FF2B5EF4-FFF2-40B4-BE49-F238E27FC236}">
                  <a16:creationId xmlns:a16="http://schemas.microsoft.com/office/drawing/2014/main" id="{2AB2317B-FC59-AFCC-7140-5988FB87F0AA}"/>
                </a:ext>
              </a:extLst>
            </p:cNvPr>
            <p:cNvSpPr/>
            <p:nvPr/>
          </p:nvSpPr>
          <p:spPr>
            <a:xfrm>
              <a:off x="1912785" y="1258393"/>
              <a:ext cx="233384" cy="370973"/>
            </a:xfrm>
            <a:custGeom>
              <a:avLst/>
              <a:gdLst/>
              <a:ahLst/>
              <a:cxnLst/>
              <a:rect l="l" t="t" r="r" b="b"/>
              <a:pathLst>
                <a:path w="11643" h="18507" extrusionOk="0">
                  <a:moveTo>
                    <a:pt x="7542" y="0"/>
                  </a:moveTo>
                  <a:cubicBezTo>
                    <a:pt x="6218" y="0"/>
                    <a:pt x="4894" y="335"/>
                    <a:pt x="3703" y="1011"/>
                  </a:cubicBezTo>
                  <a:cubicBezTo>
                    <a:pt x="1302" y="2512"/>
                    <a:pt x="1" y="5314"/>
                    <a:pt x="434" y="8116"/>
                  </a:cubicBezTo>
                  <a:cubicBezTo>
                    <a:pt x="568" y="8716"/>
                    <a:pt x="668" y="9350"/>
                    <a:pt x="701" y="9984"/>
                  </a:cubicBezTo>
                  <a:cubicBezTo>
                    <a:pt x="668" y="10518"/>
                    <a:pt x="434" y="11085"/>
                    <a:pt x="401" y="11652"/>
                  </a:cubicBezTo>
                  <a:cubicBezTo>
                    <a:pt x="368" y="12853"/>
                    <a:pt x="1168" y="13920"/>
                    <a:pt x="2002" y="14787"/>
                  </a:cubicBezTo>
                  <a:cubicBezTo>
                    <a:pt x="2802" y="15619"/>
                    <a:pt x="3448" y="18506"/>
                    <a:pt x="4500" y="18506"/>
                  </a:cubicBezTo>
                  <a:cubicBezTo>
                    <a:pt x="4545" y="18506"/>
                    <a:pt x="4591" y="18501"/>
                    <a:pt x="4637" y="18490"/>
                  </a:cubicBezTo>
                  <a:cubicBezTo>
                    <a:pt x="6005" y="17389"/>
                    <a:pt x="6005" y="16789"/>
                    <a:pt x="5972" y="14687"/>
                  </a:cubicBezTo>
                  <a:cubicBezTo>
                    <a:pt x="5938" y="12419"/>
                    <a:pt x="6572" y="9684"/>
                    <a:pt x="5571" y="8249"/>
                  </a:cubicBezTo>
                  <a:cubicBezTo>
                    <a:pt x="8740" y="7182"/>
                    <a:pt x="11008" y="4447"/>
                    <a:pt x="11409" y="1144"/>
                  </a:cubicBezTo>
                  <a:lnTo>
                    <a:pt x="11642" y="1144"/>
                  </a:lnTo>
                  <a:cubicBezTo>
                    <a:pt x="10382" y="385"/>
                    <a:pt x="8962" y="0"/>
                    <a:pt x="7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444;p55">
              <a:extLst>
                <a:ext uri="{FF2B5EF4-FFF2-40B4-BE49-F238E27FC236}">
                  <a16:creationId xmlns:a16="http://schemas.microsoft.com/office/drawing/2014/main" id="{3F78DA07-671B-5649-3E8A-6FE174BB2989}"/>
                </a:ext>
              </a:extLst>
            </p:cNvPr>
            <p:cNvSpPr/>
            <p:nvPr/>
          </p:nvSpPr>
          <p:spPr>
            <a:xfrm>
              <a:off x="1920803" y="1275311"/>
              <a:ext cx="215323" cy="176536"/>
            </a:xfrm>
            <a:custGeom>
              <a:avLst/>
              <a:gdLst/>
              <a:ahLst/>
              <a:cxnLst/>
              <a:rect l="l" t="t" r="r" b="b"/>
              <a:pathLst>
                <a:path w="10742" h="8807" extrusionOk="0">
                  <a:moveTo>
                    <a:pt x="10742" y="0"/>
                  </a:moveTo>
                  <a:lnTo>
                    <a:pt x="10742" y="0"/>
                  </a:lnTo>
                  <a:cubicBezTo>
                    <a:pt x="10725" y="17"/>
                    <a:pt x="10709" y="42"/>
                    <a:pt x="10692" y="67"/>
                  </a:cubicBezTo>
                  <a:lnTo>
                    <a:pt x="10692" y="67"/>
                  </a:lnTo>
                  <a:lnTo>
                    <a:pt x="10742" y="0"/>
                  </a:lnTo>
                  <a:close/>
                  <a:moveTo>
                    <a:pt x="10692" y="67"/>
                  </a:moveTo>
                  <a:lnTo>
                    <a:pt x="10642" y="133"/>
                  </a:lnTo>
                  <a:cubicBezTo>
                    <a:pt x="10659" y="117"/>
                    <a:pt x="10675" y="92"/>
                    <a:pt x="10692" y="67"/>
                  </a:cubicBezTo>
                  <a:close/>
                  <a:moveTo>
                    <a:pt x="10642" y="133"/>
                  </a:moveTo>
                  <a:lnTo>
                    <a:pt x="10375" y="467"/>
                  </a:lnTo>
                  <a:cubicBezTo>
                    <a:pt x="10041" y="901"/>
                    <a:pt x="9674" y="1268"/>
                    <a:pt x="9308" y="1635"/>
                  </a:cubicBezTo>
                  <a:cubicBezTo>
                    <a:pt x="8707" y="2168"/>
                    <a:pt x="8073" y="2635"/>
                    <a:pt x="7373" y="3002"/>
                  </a:cubicBezTo>
                  <a:cubicBezTo>
                    <a:pt x="6973" y="3202"/>
                    <a:pt x="6539" y="3402"/>
                    <a:pt x="6105" y="3536"/>
                  </a:cubicBezTo>
                  <a:cubicBezTo>
                    <a:pt x="5638" y="3703"/>
                    <a:pt x="5138" y="3836"/>
                    <a:pt x="4671" y="3970"/>
                  </a:cubicBezTo>
                  <a:cubicBezTo>
                    <a:pt x="4171" y="4103"/>
                    <a:pt x="3670" y="4236"/>
                    <a:pt x="3203" y="4370"/>
                  </a:cubicBezTo>
                  <a:cubicBezTo>
                    <a:pt x="2770" y="4537"/>
                    <a:pt x="2336" y="4737"/>
                    <a:pt x="1969" y="5004"/>
                  </a:cubicBezTo>
                  <a:cubicBezTo>
                    <a:pt x="1602" y="5237"/>
                    <a:pt x="1268" y="5537"/>
                    <a:pt x="968" y="5838"/>
                  </a:cubicBezTo>
                  <a:cubicBezTo>
                    <a:pt x="701" y="6104"/>
                    <a:pt x="501" y="6405"/>
                    <a:pt x="334" y="6738"/>
                  </a:cubicBezTo>
                  <a:cubicBezTo>
                    <a:pt x="68" y="7205"/>
                    <a:pt x="1" y="7772"/>
                    <a:pt x="101" y="8306"/>
                  </a:cubicBezTo>
                  <a:cubicBezTo>
                    <a:pt x="134" y="8439"/>
                    <a:pt x="201" y="8573"/>
                    <a:pt x="301" y="8706"/>
                  </a:cubicBezTo>
                  <a:cubicBezTo>
                    <a:pt x="334" y="8740"/>
                    <a:pt x="368" y="8773"/>
                    <a:pt x="401" y="8806"/>
                  </a:cubicBezTo>
                  <a:cubicBezTo>
                    <a:pt x="268" y="8673"/>
                    <a:pt x="168" y="8473"/>
                    <a:pt x="134" y="8273"/>
                  </a:cubicBezTo>
                  <a:cubicBezTo>
                    <a:pt x="34" y="7772"/>
                    <a:pt x="134" y="7239"/>
                    <a:pt x="368" y="6772"/>
                  </a:cubicBezTo>
                  <a:cubicBezTo>
                    <a:pt x="535" y="6438"/>
                    <a:pt x="768" y="6138"/>
                    <a:pt x="1035" y="5871"/>
                  </a:cubicBezTo>
                  <a:cubicBezTo>
                    <a:pt x="1302" y="5571"/>
                    <a:pt x="1635" y="5304"/>
                    <a:pt x="1969" y="5070"/>
                  </a:cubicBezTo>
                  <a:cubicBezTo>
                    <a:pt x="2369" y="4803"/>
                    <a:pt x="2803" y="4603"/>
                    <a:pt x="3237" y="4470"/>
                  </a:cubicBezTo>
                  <a:cubicBezTo>
                    <a:pt x="3704" y="4303"/>
                    <a:pt x="4171" y="4170"/>
                    <a:pt x="4671" y="4036"/>
                  </a:cubicBezTo>
                  <a:cubicBezTo>
                    <a:pt x="5171" y="3903"/>
                    <a:pt x="5672" y="3803"/>
                    <a:pt x="6105" y="3636"/>
                  </a:cubicBezTo>
                  <a:cubicBezTo>
                    <a:pt x="6572" y="3469"/>
                    <a:pt x="7006" y="3269"/>
                    <a:pt x="7406" y="3069"/>
                  </a:cubicBezTo>
                  <a:cubicBezTo>
                    <a:pt x="8107" y="2702"/>
                    <a:pt x="8740" y="2235"/>
                    <a:pt x="9341" y="1701"/>
                  </a:cubicBezTo>
                  <a:cubicBezTo>
                    <a:pt x="9741" y="1334"/>
                    <a:pt x="10075" y="934"/>
                    <a:pt x="10408" y="500"/>
                  </a:cubicBezTo>
                  <a:cubicBezTo>
                    <a:pt x="10508" y="334"/>
                    <a:pt x="10608" y="234"/>
                    <a:pt x="10642" y="133"/>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445;p55">
              <a:extLst>
                <a:ext uri="{FF2B5EF4-FFF2-40B4-BE49-F238E27FC236}">
                  <a16:creationId xmlns:a16="http://schemas.microsoft.com/office/drawing/2014/main" id="{7147B035-D717-F85C-2D7A-8C2C1832AE01}"/>
                </a:ext>
              </a:extLst>
            </p:cNvPr>
            <p:cNvSpPr/>
            <p:nvPr/>
          </p:nvSpPr>
          <p:spPr>
            <a:xfrm>
              <a:off x="1918138" y="1277977"/>
              <a:ext cx="215985" cy="117023"/>
            </a:xfrm>
            <a:custGeom>
              <a:avLst/>
              <a:gdLst/>
              <a:ahLst/>
              <a:cxnLst/>
              <a:rect l="l" t="t" r="r" b="b"/>
              <a:pathLst>
                <a:path w="10775" h="5838" extrusionOk="0">
                  <a:moveTo>
                    <a:pt x="10775" y="0"/>
                  </a:moveTo>
                  <a:lnTo>
                    <a:pt x="10508" y="267"/>
                  </a:lnTo>
                  <a:cubicBezTo>
                    <a:pt x="10241" y="467"/>
                    <a:pt x="9908" y="801"/>
                    <a:pt x="9441" y="1168"/>
                  </a:cubicBezTo>
                  <a:cubicBezTo>
                    <a:pt x="8907" y="1602"/>
                    <a:pt x="8340" y="1935"/>
                    <a:pt x="7706" y="2202"/>
                  </a:cubicBezTo>
                  <a:cubicBezTo>
                    <a:pt x="7306" y="2335"/>
                    <a:pt x="6939" y="2436"/>
                    <a:pt x="6538" y="2502"/>
                  </a:cubicBezTo>
                  <a:cubicBezTo>
                    <a:pt x="6105" y="2602"/>
                    <a:pt x="5705" y="2669"/>
                    <a:pt x="5238" y="2736"/>
                  </a:cubicBezTo>
                  <a:cubicBezTo>
                    <a:pt x="4404" y="2836"/>
                    <a:pt x="3570" y="3003"/>
                    <a:pt x="2769" y="3236"/>
                  </a:cubicBezTo>
                  <a:cubicBezTo>
                    <a:pt x="2135" y="3470"/>
                    <a:pt x="1502" y="3803"/>
                    <a:pt x="1001" y="4270"/>
                  </a:cubicBezTo>
                  <a:cubicBezTo>
                    <a:pt x="634" y="4570"/>
                    <a:pt x="367" y="4937"/>
                    <a:pt x="167" y="5371"/>
                  </a:cubicBezTo>
                  <a:cubicBezTo>
                    <a:pt x="101" y="5471"/>
                    <a:pt x="67" y="5604"/>
                    <a:pt x="34" y="5705"/>
                  </a:cubicBezTo>
                  <a:cubicBezTo>
                    <a:pt x="0" y="5771"/>
                    <a:pt x="0" y="5805"/>
                    <a:pt x="0" y="5838"/>
                  </a:cubicBezTo>
                  <a:cubicBezTo>
                    <a:pt x="0" y="5838"/>
                    <a:pt x="0" y="5805"/>
                    <a:pt x="34" y="5738"/>
                  </a:cubicBezTo>
                  <a:cubicBezTo>
                    <a:pt x="67" y="5604"/>
                    <a:pt x="134" y="5504"/>
                    <a:pt x="201" y="5371"/>
                  </a:cubicBezTo>
                  <a:cubicBezTo>
                    <a:pt x="401" y="4971"/>
                    <a:pt x="701" y="4604"/>
                    <a:pt x="1035" y="4304"/>
                  </a:cubicBezTo>
                  <a:cubicBezTo>
                    <a:pt x="1568" y="3870"/>
                    <a:pt x="2169" y="3536"/>
                    <a:pt x="2836" y="3336"/>
                  </a:cubicBezTo>
                  <a:cubicBezTo>
                    <a:pt x="3636" y="3069"/>
                    <a:pt x="4437" y="2903"/>
                    <a:pt x="5271" y="2802"/>
                  </a:cubicBezTo>
                  <a:cubicBezTo>
                    <a:pt x="5738" y="2736"/>
                    <a:pt x="6138" y="2669"/>
                    <a:pt x="6572" y="2602"/>
                  </a:cubicBezTo>
                  <a:cubicBezTo>
                    <a:pt x="6972" y="2536"/>
                    <a:pt x="7339" y="2436"/>
                    <a:pt x="7739" y="2269"/>
                  </a:cubicBezTo>
                  <a:cubicBezTo>
                    <a:pt x="8373" y="2002"/>
                    <a:pt x="8974" y="1668"/>
                    <a:pt x="9507" y="1201"/>
                  </a:cubicBezTo>
                  <a:cubicBezTo>
                    <a:pt x="9874" y="934"/>
                    <a:pt x="10208" y="601"/>
                    <a:pt x="10541" y="267"/>
                  </a:cubicBezTo>
                  <a:cubicBezTo>
                    <a:pt x="10641" y="167"/>
                    <a:pt x="10741" y="67"/>
                    <a:pt x="107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446;p55">
              <a:extLst>
                <a:ext uri="{FF2B5EF4-FFF2-40B4-BE49-F238E27FC236}">
                  <a16:creationId xmlns:a16="http://schemas.microsoft.com/office/drawing/2014/main" id="{CD6BE8BD-4801-51AD-E0ED-E0054482C48C}"/>
                </a:ext>
              </a:extLst>
            </p:cNvPr>
            <p:cNvSpPr/>
            <p:nvPr/>
          </p:nvSpPr>
          <p:spPr>
            <a:xfrm>
              <a:off x="2135445" y="1205474"/>
              <a:ext cx="90964" cy="72523"/>
            </a:xfrm>
            <a:custGeom>
              <a:avLst/>
              <a:gdLst/>
              <a:ahLst/>
              <a:cxnLst/>
              <a:rect l="l" t="t" r="r" b="b"/>
              <a:pathLst>
                <a:path w="4538" h="3618" extrusionOk="0">
                  <a:moveTo>
                    <a:pt x="4469" y="0"/>
                  </a:moveTo>
                  <a:cubicBezTo>
                    <a:pt x="4422" y="0"/>
                    <a:pt x="4370" y="15"/>
                    <a:pt x="4304" y="15"/>
                  </a:cubicBezTo>
                  <a:cubicBezTo>
                    <a:pt x="4204" y="15"/>
                    <a:pt x="4137" y="15"/>
                    <a:pt x="4037" y="48"/>
                  </a:cubicBezTo>
                  <a:cubicBezTo>
                    <a:pt x="3903" y="48"/>
                    <a:pt x="3770" y="82"/>
                    <a:pt x="3670" y="115"/>
                  </a:cubicBezTo>
                  <a:cubicBezTo>
                    <a:pt x="3503" y="148"/>
                    <a:pt x="3370" y="182"/>
                    <a:pt x="3203" y="248"/>
                  </a:cubicBezTo>
                  <a:cubicBezTo>
                    <a:pt x="3036" y="315"/>
                    <a:pt x="2869" y="382"/>
                    <a:pt x="2736" y="449"/>
                  </a:cubicBezTo>
                  <a:cubicBezTo>
                    <a:pt x="2002" y="782"/>
                    <a:pt x="1335" y="1316"/>
                    <a:pt x="834" y="1950"/>
                  </a:cubicBezTo>
                  <a:cubicBezTo>
                    <a:pt x="734" y="2083"/>
                    <a:pt x="634" y="2216"/>
                    <a:pt x="534" y="2350"/>
                  </a:cubicBezTo>
                  <a:cubicBezTo>
                    <a:pt x="434" y="2483"/>
                    <a:pt x="367" y="2617"/>
                    <a:pt x="301" y="2784"/>
                  </a:cubicBezTo>
                  <a:cubicBezTo>
                    <a:pt x="234" y="2917"/>
                    <a:pt x="201" y="3017"/>
                    <a:pt x="167" y="3117"/>
                  </a:cubicBezTo>
                  <a:cubicBezTo>
                    <a:pt x="101" y="3217"/>
                    <a:pt x="67" y="3284"/>
                    <a:pt x="67" y="3384"/>
                  </a:cubicBezTo>
                  <a:cubicBezTo>
                    <a:pt x="34" y="3484"/>
                    <a:pt x="1" y="3551"/>
                    <a:pt x="1" y="3617"/>
                  </a:cubicBezTo>
                  <a:cubicBezTo>
                    <a:pt x="1" y="3617"/>
                    <a:pt x="101" y="3284"/>
                    <a:pt x="367" y="2784"/>
                  </a:cubicBezTo>
                  <a:cubicBezTo>
                    <a:pt x="434" y="2683"/>
                    <a:pt x="501" y="2550"/>
                    <a:pt x="601" y="2417"/>
                  </a:cubicBezTo>
                  <a:cubicBezTo>
                    <a:pt x="701" y="2250"/>
                    <a:pt x="801" y="2116"/>
                    <a:pt x="901" y="1983"/>
                  </a:cubicBezTo>
                  <a:cubicBezTo>
                    <a:pt x="1402" y="1383"/>
                    <a:pt x="2035" y="849"/>
                    <a:pt x="2769" y="515"/>
                  </a:cubicBezTo>
                  <a:cubicBezTo>
                    <a:pt x="2903" y="449"/>
                    <a:pt x="3069" y="382"/>
                    <a:pt x="3236" y="315"/>
                  </a:cubicBezTo>
                  <a:cubicBezTo>
                    <a:pt x="3370" y="248"/>
                    <a:pt x="3503" y="215"/>
                    <a:pt x="3670" y="182"/>
                  </a:cubicBezTo>
                  <a:cubicBezTo>
                    <a:pt x="4204" y="48"/>
                    <a:pt x="4537" y="15"/>
                    <a:pt x="4537" y="15"/>
                  </a:cubicBezTo>
                  <a:cubicBezTo>
                    <a:pt x="4515" y="4"/>
                    <a:pt x="4493" y="0"/>
                    <a:pt x="44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447;p55">
              <a:extLst>
                <a:ext uri="{FF2B5EF4-FFF2-40B4-BE49-F238E27FC236}">
                  <a16:creationId xmlns:a16="http://schemas.microsoft.com/office/drawing/2014/main" id="{31F5208A-15C8-DFE4-B42B-9CEBEB0EB3DD}"/>
                </a:ext>
              </a:extLst>
            </p:cNvPr>
            <p:cNvSpPr/>
            <p:nvPr/>
          </p:nvSpPr>
          <p:spPr>
            <a:xfrm>
              <a:off x="2143463" y="1273186"/>
              <a:ext cx="159157" cy="240179"/>
            </a:xfrm>
            <a:custGeom>
              <a:avLst/>
              <a:gdLst/>
              <a:ahLst/>
              <a:cxnLst/>
              <a:rect l="l" t="t" r="r" b="b"/>
              <a:pathLst>
                <a:path w="7940" h="11982" extrusionOk="0">
                  <a:moveTo>
                    <a:pt x="36" y="772"/>
                  </a:moveTo>
                  <a:lnTo>
                    <a:pt x="34" y="773"/>
                  </a:lnTo>
                  <a:lnTo>
                    <a:pt x="1" y="807"/>
                  </a:lnTo>
                  <a:cubicBezTo>
                    <a:pt x="12" y="795"/>
                    <a:pt x="24" y="783"/>
                    <a:pt x="36" y="772"/>
                  </a:cubicBezTo>
                  <a:close/>
                  <a:moveTo>
                    <a:pt x="2147" y="1"/>
                  </a:moveTo>
                  <a:cubicBezTo>
                    <a:pt x="1583" y="1"/>
                    <a:pt x="1048" y="136"/>
                    <a:pt x="568" y="406"/>
                  </a:cubicBezTo>
                  <a:cubicBezTo>
                    <a:pt x="351" y="499"/>
                    <a:pt x="191" y="621"/>
                    <a:pt x="36" y="772"/>
                  </a:cubicBezTo>
                  <a:lnTo>
                    <a:pt x="36" y="772"/>
                  </a:lnTo>
                  <a:lnTo>
                    <a:pt x="134" y="706"/>
                  </a:lnTo>
                  <a:cubicBezTo>
                    <a:pt x="268" y="606"/>
                    <a:pt x="401" y="506"/>
                    <a:pt x="568" y="440"/>
                  </a:cubicBezTo>
                  <a:cubicBezTo>
                    <a:pt x="1102" y="173"/>
                    <a:pt x="1702" y="39"/>
                    <a:pt x="2336" y="39"/>
                  </a:cubicBezTo>
                  <a:cubicBezTo>
                    <a:pt x="2736" y="73"/>
                    <a:pt x="3170" y="173"/>
                    <a:pt x="3537" y="340"/>
                  </a:cubicBezTo>
                  <a:cubicBezTo>
                    <a:pt x="4471" y="740"/>
                    <a:pt x="5171" y="1574"/>
                    <a:pt x="5438" y="2541"/>
                  </a:cubicBezTo>
                  <a:cubicBezTo>
                    <a:pt x="5571" y="3108"/>
                    <a:pt x="5638" y="3675"/>
                    <a:pt x="5605" y="4242"/>
                  </a:cubicBezTo>
                  <a:cubicBezTo>
                    <a:pt x="5571" y="4843"/>
                    <a:pt x="5605" y="5410"/>
                    <a:pt x="5638" y="5977"/>
                  </a:cubicBezTo>
                  <a:cubicBezTo>
                    <a:pt x="5772" y="7011"/>
                    <a:pt x="6205" y="7978"/>
                    <a:pt x="6839" y="8812"/>
                  </a:cubicBezTo>
                  <a:cubicBezTo>
                    <a:pt x="7139" y="9112"/>
                    <a:pt x="7406" y="9446"/>
                    <a:pt x="7640" y="9780"/>
                  </a:cubicBezTo>
                  <a:cubicBezTo>
                    <a:pt x="7740" y="9946"/>
                    <a:pt x="7806" y="10113"/>
                    <a:pt x="7840" y="10280"/>
                  </a:cubicBezTo>
                  <a:cubicBezTo>
                    <a:pt x="7840" y="10447"/>
                    <a:pt x="7840" y="10614"/>
                    <a:pt x="7806" y="10780"/>
                  </a:cubicBezTo>
                  <a:cubicBezTo>
                    <a:pt x="7706" y="11014"/>
                    <a:pt x="7606" y="11247"/>
                    <a:pt x="7439" y="11447"/>
                  </a:cubicBezTo>
                  <a:cubicBezTo>
                    <a:pt x="7306" y="11648"/>
                    <a:pt x="7206" y="11748"/>
                    <a:pt x="7106" y="11848"/>
                  </a:cubicBezTo>
                  <a:lnTo>
                    <a:pt x="7039" y="11948"/>
                  </a:lnTo>
                  <a:lnTo>
                    <a:pt x="7006" y="11981"/>
                  </a:lnTo>
                  <a:lnTo>
                    <a:pt x="7073" y="11981"/>
                  </a:lnTo>
                  <a:lnTo>
                    <a:pt x="7173" y="11881"/>
                  </a:lnTo>
                  <a:cubicBezTo>
                    <a:pt x="7273" y="11748"/>
                    <a:pt x="7373" y="11614"/>
                    <a:pt x="7473" y="11481"/>
                  </a:cubicBezTo>
                  <a:cubicBezTo>
                    <a:pt x="7640" y="11281"/>
                    <a:pt x="7773" y="11047"/>
                    <a:pt x="7873" y="10780"/>
                  </a:cubicBezTo>
                  <a:cubicBezTo>
                    <a:pt x="7906" y="10647"/>
                    <a:pt x="7940" y="10447"/>
                    <a:pt x="7906" y="10280"/>
                  </a:cubicBezTo>
                  <a:cubicBezTo>
                    <a:pt x="7873" y="10113"/>
                    <a:pt x="7806" y="9913"/>
                    <a:pt x="7740" y="9780"/>
                  </a:cubicBezTo>
                  <a:cubicBezTo>
                    <a:pt x="7473" y="9413"/>
                    <a:pt x="7206" y="9079"/>
                    <a:pt x="6939" y="8779"/>
                  </a:cubicBezTo>
                  <a:cubicBezTo>
                    <a:pt x="6639" y="8379"/>
                    <a:pt x="6372" y="7978"/>
                    <a:pt x="6205" y="7511"/>
                  </a:cubicBezTo>
                  <a:cubicBezTo>
                    <a:pt x="5972" y="7011"/>
                    <a:pt x="5838" y="6511"/>
                    <a:pt x="5772" y="5977"/>
                  </a:cubicBezTo>
                  <a:cubicBezTo>
                    <a:pt x="5705" y="5410"/>
                    <a:pt x="5705" y="4843"/>
                    <a:pt x="5738" y="4276"/>
                  </a:cubicBezTo>
                  <a:cubicBezTo>
                    <a:pt x="5772" y="3675"/>
                    <a:pt x="5705" y="3108"/>
                    <a:pt x="5571" y="2541"/>
                  </a:cubicBezTo>
                  <a:cubicBezTo>
                    <a:pt x="5405" y="2007"/>
                    <a:pt x="5138" y="1507"/>
                    <a:pt x="4771" y="1107"/>
                  </a:cubicBezTo>
                  <a:cubicBezTo>
                    <a:pt x="4437" y="740"/>
                    <a:pt x="4037" y="473"/>
                    <a:pt x="3570" y="273"/>
                  </a:cubicBezTo>
                  <a:cubicBezTo>
                    <a:pt x="3203" y="106"/>
                    <a:pt x="2769" y="6"/>
                    <a:pt x="2336" y="6"/>
                  </a:cubicBezTo>
                  <a:cubicBezTo>
                    <a:pt x="2272" y="3"/>
                    <a:pt x="2209" y="1"/>
                    <a:pt x="214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448;p55">
              <a:extLst>
                <a:ext uri="{FF2B5EF4-FFF2-40B4-BE49-F238E27FC236}">
                  <a16:creationId xmlns:a16="http://schemas.microsoft.com/office/drawing/2014/main" id="{145D4BAE-A81A-960E-0BB0-E69189A41823}"/>
                </a:ext>
              </a:extLst>
            </p:cNvPr>
            <p:cNvSpPr/>
            <p:nvPr/>
          </p:nvSpPr>
          <p:spPr>
            <a:xfrm>
              <a:off x="1890716" y="1264607"/>
              <a:ext cx="236050" cy="191911"/>
            </a:xfrm>
            <a:custGeom>
              <a:avLst/>
              <a:gdLst/>
              <a:ahLst/>
              <a:cxnLst/>
              <a:rect l="l" t="t" r="r" b="b"/>
              <a:pathLst>
                <a:path w="11776" h="9574" extrusionOk="0">
                  <a:moveTo>
                    <a:pt x="11776" y="0"/>
                  </a:moveTo>
                  <a:cubicBezTo>
                    <a:pt x="11764" y="23"/>
                    <a:pt x="11752" y="47"/>
                    <a:pt x="11740" y="70"/>
                  </a:cubicBezTo>
                  <a:lnTo>
                    <a:pt x="11740" y="70"/>
                  </a:lnTo>
                  <a:lnTo>
                    <a:pt x="11776" y="34"/>
                  </a:lnTo>
                  <a:lnTo>
                    <a:pt x="11776" y="0"/>
                  </a:lnTo>
                  <a:close/>
                  <a:moveTo>
                    <a:pt x="11740" y="70"/>
                  </a:moveTo>
                  <a:lnTo>
                    <a:pt x="11676" y="134"/>
                  </a:lnTo>
                  <a:cubicBezTo>
                    <a:pt x="11576" y="301"/>
                    <a:pt x="11476" y="434"/>
                    <a:pt x="11342" y="567"/>
                  </a:cubicBezTo>
                  <a:cubicBezTo>
                    <a:pt x="10875" y="1001"/>
                    <a:pt x="10308" y="1368"/>
                    <a:pt x="9674" y="1601"/>
                  </a:cubicBezTo>
                  <a:cubicBezTo>
                    <a:pt x="9241" y="1735"/>
                    <a:pt x="8807" y="1868"/>
                    <a:pt x="8373" y="1935"/>
                  </a:cubicBezTo>
                  <a:cubicBezTo>
                    <a:pt x="7873" y="2035"/>
                    <a:pt x="7373" y="2068"/>
                    <a:pt x="6806" y="2102"/>
                  </a:cubicBezTo>
                  <a:cubicBezTo>
                    <a:pt x="6272" y="2169"/>
                    <a:pt x="5705" y="2169"/>
                    <a:pt x="5104" y="2235"/>
                  </a:cubicBezTo>
                  <a:cubicBezTo>
                    <a:pt x="4471" y="2302"/>
                    <a:pt x="3870" y="2402"/>
                    <a:pt x="3270" y="2569"/>
                  </a:cubicBezTo>
                  <a:cubicBezTo>
                    <a:pt x="2669" y="2736"/>
                    <a:pt x="2102" y="3036"/>
                    <a:pt x="1602" y="3403"/>
                  </a:cubicBezTo>
                  <a:cubicBezTo>
                    <a:pt x="1135" y="3770"/>
                    <a:pt x="768" y="4203"/>
                    <a:pt x="501" y="4737"/>
                  </a:cubicBezTo>
                  <a:cubicBezTo>
                    <a:pt x="68" y="5638"/>
                    <a:pt x="1" y="6672"/>
                    <a:pt x="334" y="7606"/>
                  </a:cubicBezTo>
                  <a:cubicBezTo>
                    <a:pt x="568" y="8240"/>
                    <a:pt x="968" y="8773"/>
                    <a:pt x="1502" y="9207"/>
                  </a:cubicBezTo>
                  <a:cubicBezTo>
                    <a:pt x="1635" y="9307"/>
                    <a:pt x="1769" y="9407"/>
                    <a:pt x="1936" y="9507"/>
                  </a:cubicBezTo>
                  <a:lnTo>
                    <a:pt x="2069" y="9574"/>
                  </a:lnTo>
                  <a:lnTo>
                    <a:pt x="2102" y="9574"/>
                  </a:lnTo>
                  <a:lnTo>
                    <a:pt x="2069" y="9540"/>
                  </a:lnTo>
                  <a:lnTo>
                    <a:pt x="1936" y="9474"/>
                  </a:lnTo>
                  <a:cubicBezTo>
                    <a:pt x="1802" y="9374"/>
                    <a:pt x="1669" y="9274"/>
                    <a:pt x="1535" y="9140"/>
                  </a:cubicBezTo>
                  <a:cubicBezTo>
                    <a:pt x="1035" y="8740"/>
                    <a:pt x="635" y="8173"/>
                    <a:pt x="434" y="7572"/>
                  </a:cubicBezTo>
                  <a:cubicBezTo>
                    <a:pt x="101" y="6638"/>
                    <a:pt x="168" y="5638"/>
                    <a:pt x="601" y="4737"/>
                  </a:cubicBezTo>
                  <a:cubicBezTo>
                    <a:pt x="835" y="4237"/>
                    <a:pt x="1202" y="3803"/>
                    <a:pt x="1669" y="3436"/>
                  </a:cubicBezTo>
                  <a:cubicBezTo>
                    <a:pt x="2169" y="3103"/>
                    <a:pt x="2703" y="2802"/>
                    <a:pt x="3303" y="2636"/>
                  </a:cubicBezTo>
                  <a:cubicBezTo>
                    <a:pt x="4471" y="2369"/>
                    <a:pt x="5638" y="2202"/>
                    <a:pt x="6839" y="2202"/>
                  </a:cubicBezTo>
                  <a:cubicBezTo>
                    <a:pt x="7373" y="2169"/>
                    <a:pt x="7873" y="2102"/>
                    <a:pt x="8407" y="2002"/>
                  </a:cubicBezTo>
                  <a:cubicBezTo>
                    <a:pt x="8840" y="1935"/>
                    <a:pt x="9274" y="1802"/>
                    <a:pt x="9708" y="1635"/>
                  </a:cubicBezTo>
                  <a:cubicBezTo>
                    <a:pt x="10342" y="1401"/>
                    <a:pt x="10909" y="1034"/>
                    <a:pt x="11376" y="567"/>
                  </a:cubicBezTo>
                  <a:cubicBezTo>
                    <a:pt x="11523" y="420"/>
                    <a:pt x="11644" y="246"/>
                    <a:pt x="11740" y="7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449;p55">
              <a:extLst>
                <a:ext uri="{FF2B5EF4-FFF2-40B4-BE49-F238E27FC236}">
                  <a16:creationId xmlns:a16="http://schemas.microsoft.com/office/drawing/2014/main" id="{68C494D0-7124-0CD0-DC48-54CA40DAFE8C}"/>
                </a:ext>
              </a:extLst>
            </p:cNvPr>
            <p:cNvSpPr/>
            <p:nvPr/>
          </p:nvSpPr>
          <p:spPr>
            <a:xfrm>
              <a:off x="2155510" y="1518918"/>
              <a:ext cx="31451" cy="32774"/>
            </a:xfrm>
            <a:custGeom>
              <a:avLst/>
              <a:gdLst/>
              <a:ahLst/>
              <a:cxnLst/>
              <a:rect l="l" t="t" r="r" b="b"/>
              <a:pathLst>
                <a:path w="1569" h="1635" extrusionOk="0">
                  <a:moveTo>
                    <a:pt x="839" y="0"/>
                  </a:moveTo>
                  <a:cubicBezTo>
                    <a:pt x="772" y="0"/>
                    <a:pt x="703" y="9"/>
                    <a:pt x="634" y="22"/>
                  </a:cubicBezTo>
                  <a:cubicBezTo>
                    <a:pt x="434" y="22"/>
                    <a:pt x="267" y="156"/>
                    <a:pt x="167" y="323"/>
                  </a:cubicBezTo>
                  <a:cubicBezTo>
                    <a:pt x="34" y="523"/>
                    <a:pt x="0" y="756"/>
                    <a:pt x="67" y="990"/>
                  </a:cubicBezTo>
                  <a:cubicBezTo>
                    <a:pt x="134" y="1157"/>
                    <a:pt x="234" y="1290"/>
                    <a:pt x="367" y="1423"/>
                  </a:cubicBezTo>
                  <a:cubicBezTo>
                    <a:pt x="550" y="1580"/>
                    <a:pt x="713" y="1635"/>
                    <a:pt x="775" y="1635"/>
                  </a:cubicBezTo>
                  <a:cubicBezTo>
                    <a:pt x="792" y="1635"/>
                    <a:pt x="801" y="1631"/>
                    <a:pt x="801" y="1624"/>
                  </a:cubicBezTo>
                  <a:cubicBezTo>
                    <a:pt x="801" y="1590"/>
                    <a:pt x="634" y="1523"/>
                    <a:pt x="467" y="1257"/>
                  </a:cubicBezTo>
                  <a:cubicBezTo>
                    <a:pt x="367" y="1157"/>
                    <a:pt x="300" y="1023"/>
                    <a:pt x="267" y="890"/>
                  </a:cubicBezTo>
                  <a:cubicBezTo>
                    <a:pt x="200" y="723"/>
                    <a:pt x="234" y="523"/>
                    <a:pt x="334" y="389"/>
                  </a:cubicBezTo>
                  <a:cubicBezTo>
                    <a:pt x="451" y="226"/>
                    <a:pt x="616" y="144"/>
                    <a:pt x="797" y="144"/>
                  </a:cubicBezTo>
                  <a:cubicBezTo>
                    <a:pt x="874" y="144"/>
                    <a:pt x="954" y="159"/>
                    <a:pt x="1034" y="189"/>
                  </a:cubicBezTo>
                  <a:cubicBezTo>
                    <a:pt x="1268" y="256"/>
                    <a:pt x="1435" y="323"/>
                    <a:pt x="1535" y="356"/>
                  </a:cubicBezTo>
                  <a:cubicBezTo>
                    <a:pt x="1535" y="423"/>
                    <a:pt x="1568" y="423"/>
                    <a:pt x="1568" y="423"/>
                  </a:cubicBezTo>
                  <a:lnTo>
                    <a:pt x="1568" y="356"/>
                  </a:lnTo>
                  <a:cubicBezTo>
                    <a:pt x="1435" y="223"/>
                    <a:pt x="1268" y="122"/>
                    <a:pt x="1101" y="56"/>
                  </a:cubicBezTo>
                  <a:cubicBezTo>
                    <a:pt x="1023" y="17"/>
                    <a:pt x="933" y="0"/>
                    <a:pt x="8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450;p55">
              <a:extLst>
                <a:ext uri="{FF2B5EF4-FFF2-40B4-BE49-F238E27FC236}">
                  <a16:creationId xmlns:a16="http://schemas.microsoft.com/office/drawing/2014/main" id="{14DB24A3-0FC8-4FE3-D50A-3219F02A1125}"/>
                </a:ext>
              </a:extLst>
            </p:cNvPr>
            <p:cNvSpPr/>
            <p:nvPr/>
          </p:nvSpPr>
          <p:spPr>
            <a:xfrm>
              <a:off x="1902081" y="1287999"/>
              <a:ext cx="234045" cy="458710"/>
            </a:xfrm>
            <a:custGeom>
              <a:avLst/>
              <a:gdLst/>
              <a:ahLst/>
              <a:cxnLst/>
              <a:rect l="l" t="t" r="r" b="b"/>
              <a:pathLst>
                <a:path w="11676" h="22884" extrusionOk="0">
                  <a:moveTo>
                    <a:pt x="11676" y="1"/>
                  </a:moveTo>
                  <a:cubicBezTo>
                    <a:pt x="11643" y="1"/>
                    <a:pt x="11576" y="434"/>
                    <a:pt x="11342" y="1135"/>
                  </a:cubicBezTo>
                  <a:cubicBezTo>
                    <a:pt x="10975" y="2136"/>
                    <a:pt x="10442" y="3036"/>
                    <a:pt x="9775" y="3870"/>
                  </a:cubicBezTo>
                  <a:cubicBezTo>
                    <a:pt x="8774" y="5071"/>
                    <a:pt x="7473" y="6038"/>
                    <a:pt x="6005" y="6606"/>
                  </a:cubicBezTo>
                  <a:cubicBezTo>
                    <a:pt x="5205" y="6939"/>
                    <a:pt x="4271" y="7073"/>
                    <a:pt x="3337" y="7406"/>
                  </a:cubicBezTo>
                  <a:cubicBezTo>
                    <a:pt x="2336" y="7706"/>
                    <a:pt x="1502" y="8340"/>
                    <a:pt x="902" y="9207"/>
                  </a:cubicBezTo>
                  <a:cubicBezTo>
                    <a:pt x="301" y="10041"/>
                    <a:pt x="1" y="11042"/>
                    <a:pt x="68" y="12076"/>
                  </a:cubicBezTo>
                  <a:cubicBezTo>
                    <a:pt x="101" y="13043"/>
                    <a:pt x="435" y="13977"/>
                    <a:pt x="1002" y="14745"/>
                  </a:cubicBezTo>
                  <a:cubicBezTo>
                    <a:pt x="1135" y="14911"/>
                    <a:pt x="1268" y="15078"/>
                    <a:pt x="1435" y="15245"/>
                  </a:cubicBezTo>
                  <a:cubicBezTo>
                    <a:pt x="1602" y="15412"/>
                    <a:pt x="1735" y="15545"/>
                    <a:pt x="1869" y="15745"/>
                  </a:cubicBezTo>
                  <a:cubicBezTo>
                    <a:pt x="2102" y="16046"/>
                    <a:pt x="2303" y="16413"/>
                    <a:pt x="2436" y="16779"/>
                  </a:cubicBezTo>
                  <a:cubicBezTo>
                    <a:pt x="2703" y="17447"/>
                    <a:pt x="2736" y="18180"/>
                    <a:pt x="2536" y="18881"/>
                  </a:cubicBezTo>
                  <a:cubicBezTo>
                    <a:pt x="2069" y="20149"/>
                    <a:pt x="1569" y="21116"/>
                    <a:pt x="1268" y="21816"/>
                  </a:cubicBezTo>
                  <a:lnTo>
                    <a:pt x="902" y="22584"/>
                  </a:lnTo>
                  <a:cubicBezTo>
                    <a:pt x="868" y="22684"/>
                    <a:pt x="801" y="22784"/>
                    <a:pt x="801" y="22884"/>
                  </a:cubicBezTo>
                  <a:cubicBezTo>
                    <a:pt x="835" y="22784"/>
                    <a:pt x="868" y="22717"/>
                    <a:pt x="902" y="22650"/>
                  </a:cubicBezTo>
                  <a:cubicBezTo>
                    <a:pt x="1002" y="22484"/>
                    <a:pt x="1168" y="22217"/>
                    <a:pt x="1335" y="21883"/>
                  </a:cubicBezTo>
                  <a:cubicBezTo>
                    <a:pt x="1669" y="21183"/>
                    <a:pt x="2136" y="20215"/>
                    <a:pt x="2669" y="18948"/>
                  </a:cubicBezTo>
                  <a:cubicBezTo>
                    <a:pt x="2903" y="18247"/>
                    <a:pt x="2870" y="17447"/>
                    <a:pt x="2603" y="16746"/>
                  </a:cubicBezTo>
                  <a:cubicBezTo>
                    <a:pt x="2436" y="16346"/>
                    <a:pt x="2236" y="15979"/>
                    <a:pt x="2002" y="15645"/>
                  </a:cubicBezTo>
                  <a:cubicBezTo>
                    <a:pt x="1869" y="15479"/>
                    <a:pt x="1735" y="15312"/>
                    <a:pt x="1569" y="15145"/>
                  </a:cubicBezTo>
                  <a:cubicBezTo>
                    <a:pt x="1435" y="14978"/>
                    <a:pt x="1302" y="14811"/>
                    <a:pt x="1168" y="14645"/>
                  </a:cubicBezTo>
                  <a:cubicBezTo>
                    <a:pt x="635" y="13911"/>
                    <a:pt x="301" y="13043"/>
                    <a:pt x="268" y="12109"/>
                  </a:cubicBezTo>
                  <a:cubicBezTo>
                    <a:pt x="234" y="11109"/>
                    <a:pt x="535" y="10141"/>
                    <a:pt x="1102" y="9341"/>
                  </a:cubicBezTo>
                  <a:cubicBezTo>
                    <a:pt x="1669" y="8540"/>
                    <a:pt x="2469" y="7940"/>
                    <a:pt x="3437" y="7640"/>
                  </a:cubicBezTo>
                  <a:cubicBezTo>
                    <a:pt x="4337" y="7273"/>
                    <a:pt x="5271" y="7139"/>
                    <a:pt x="6105" y="6806"/>
                  </a:cubicBezTo>
                  <a:cubicBezTo>
                    <a:pt x="8607" y="5772"/>
                    <a:pt x="10542" y="3703"/>
                    <a:pt x="11409" y="1135"/>
                  </a:cubicBezTo>
                  <a:cubicBezTo>
                    <a:pt x="11509" y="868"/>
                    <a:pt x="11576" y="601"/>
                    <a:pt x="11643" y="301"/>
                  </a:cubicBezTo>
                  <a:cubicBezTo>
                    <a:pt x="11643" y="201"/>
                    <a:pt x="11676" y="101"/>
                    <a:pt x="116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451;p55">
              <a:extLst>
                <a:ext uri="{FF2B5EF4-FFF2-40B4-BE49-F238E27FC236}">
                  <a16:creationId xmlns:a16="http://schemas.microsoft.com/office/drawing/2014/main" id="{94911E1E-864C-0F27-4CB5-69D6DFB78594}"/>
                </a:ext>
              </a:extLst>
            </p:cNvPr>
            <p:cNvSpPr/>
            <p:nvPr/>
          </p:nvSpPr>
          <p:spPr>
            <a:xfrm>
              <a:off x="1833888" y="1666449"/>
              <a:ext cx="465405" cy="651964"/>
            </a:xfrm>
            <a:custGeom>
              <a:avLst/>
              <a:gdLst/>
              <a:ahLst/>
              <a:cxnLst/>
              <a:rect l="l" t="t" r="r" b="b"/>
              <a:pathLst>
                <a:path w="23218" h="32525" extrusionOk="0">
                  <a:moveTo>
                    <a:pt x="10408" y="1"/>
                  </a:moveTo>
                  <a:cubicBezTo>
                    <a:pt x="10408" y="1"/>
                    <a:pt x="6305" y="2136"/>
                    <a:pt x="4737" y="3103"/>
                  </a:cubicBezTo>
                  <a:cubicBezTo>
                    <a:pt x="0" y="6039"/>
                    <a:pt x="1201" y="12510"/>
                    <a:pt x="1602" y="14178"/>
                  </a:cubicBezTo>
                  <a:cubicBezTo>
                    <a:pt x="2035" y="15846"/>
                    <a:pt x="4237" y="26887"/>
                    <a:pt x="4237" y="26887"/>
                  </a:cubicBezTo>
                  <a:lnTo>
                    <a:pt x="3136" y="31824"/>
                  </a:lnTo>
                  <a:lnTo>
                    <a:pt x="22650" y="32524"/>
                  </a:lnTo>
                  <a:cubicBezTo>
                    <a:pt x="22650" y="32524"/>
                    <a:pt x="23217" y="10142"/>
                    <a:pt x="22250" y="6739"/>
                  </a:cubicBezTo>
                  <a:cubicBezTo>
                    <a:pt x="21316" y="3303"/>
                    <a:pt x="17480" y="735"/>
                    <a:pt x="17480" y="735"/>
                  </a:cubicBezTo>
                  <a:cubicBezTo>
                    <a:pt x="16991" y="1630"/>
                    <a:pt x="15851" y="2208"/>
                    <a:pt x="14541" y="2208"/>
                  </a:cubicBezTo>
                  <a:cubicBezTo>
                    <a:pt x="13166" y="2208"/>
                    <a:pt x="11603" y="1572"/>
                    <a:pt x="1040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452;p55">
              <a:extLst>
                <a:ext uri="{FF2B5EF4-FFF2-40B4-BE49-F238E27FC236}">
                  <a16:creationId xmlns:a16="http://schemas.microsoft.com/office/drawing/2014/main" id="{F1FF7ED8-3A80-513D-2BDB-EE599CCD46CE}"/>
                </a:ext>
              </a:extLst>
            </p:cNvPr>
            <p:cNvSpPr/>
            <p:nvPr/>
          </p:nvSpPr>
          <p:spPr>
            <a:xfrm>
              <a:off x="2112714" y="2266897"/>
              <a:ext cx="55525" cy="43478"/>
            </a:xfrm>
            <a:custGeom>
              <a:avLst/>
              <a:gdLst/>
              <a:ahLst/>
              <a:cxnLst/>
              <a:rect l="l" t="t" r="r" b="b"/>
              <a:pathLst>
                <a:path w="2770" h="2169" extrusionOk="0">
                  <a:moveTo>
                    <a:pt x="0" y="1"/>
                  </a:moveTo>
                  <a:cubicBezTo>
                    <a:pt x="434" y="935"/>
                    <a:pt x="1802" y="1902"/>
                    <a:pt x="2769" y="2169"/>
                  </a:cubicBezTo>
                  <a:cubicBezTo>
                    <a:pt x="1968" y="1302"/>
                    <a:pt x="1034" y="534"/>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453;p55">
              <a:extLst>
                <a:ext uri="{FF2B5EF4-FFF2-40B4-BE49-F238E27FC236}">
                  <a16:creationId xmlns:a16="http://schemas.microsoft.com/office/drawing/2014/main" id="{8424A83E-B624-3ECF-F8C4-5DF5B2A41FB6}"/>
                </a:ext>
              </a:extLst>
            </p:cNvPr>
            <p:cNvSpPr/>
            <p:nvPr/>
          </p:nvSpPr>
          <p:spPr>
            <a:xfrm>
              <a:off x="2024456" y="2139190"/>
              <a:ext cx="54843" cy="44159"/>
            </a:xfrm>
            <a:custGeom>
              <a:avLst/>
              <a:gdLst/>
              <a:ahLst/>
              <a:cxnLst/>
              <a:rect l="l" t="t" r="r" b="b"/>
              <a:pathLst>
                <a:path w="2736" h="2203" extrusionOk="0">
                  <a:moveTo>
                    <a:pt x="0" y="1"/>
                  </a:moveTo>
                  <a:lnTo>
                    <a:pt x="0" y="1"/>
                  </a:lnTo>
                  <a:cubicBezTo>
                    <a:pt x="401" y="968"/>
                    <a:pt x="1768" y="1902"/>
                    <a:pt x="2736" y="2202"/>
                  </a:cubicBezTo>
                  <a:cubicBezTo>
                    <a:pt x="1968" y="1301"/>
                    <a:pt x="1034" y="568"/>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454;p55">
              <a:extLst>
                <a:ext uri="{FF2B5EF4-FFF2-40B4-BE49-F238E27FC236}">
                  <a16:creationId xmlns:a16="http://schemas.microsoft.com/office/drawing/2014/main" id="{EAA9385F-96F7-1A24-62CA-C43828EEC9A9}"/>
                </a:ext>
              </a:extLst>
            </p:cNvPr>
            <p:cNvSpPr/>
            <p:nvPr/>
          </p:nvSpPr>
          <p:spPr>
            <a:xfrm>
              <a:off x="2233746" y="2229453"/>
              <a:ext cx="14052" cy="70238"/>
            </a:xfrm>
            <a:custGeom>
              <a:avLst/>
              <a:gdLst/>
              <a:ahLst/>
              <a:cxnLst/>
              <a:rect l="l" t="t" r="r" b="b"/>
              <a:pathLst>
                <a:path w="701" h="3504" extrusionOk="0">
                  <a:moveTo>
                    <a:pt x="467" y="1"/>
                  </a:moveTo>
                  <a:lnTo>
                    <a:pt x="467" y="1"/>
                  </a:lnTo>
                  <a:cubicBezTo>
                    <a:pt x="0" y="901"/>
                    <a:pt x="133" y="2569"/>
                    <a:pt x="500" y="3503"/>
                  </a:cubicBezTo>
                  <a:cubicBezTo>
                    <a:pt x="701" y="2336"/>
                    <a:pt x="701" y="1135"/>
                    <a:pt x="4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455;p55">
              <a:extLst>
                <a:ext uri="{FF2B5EF4-FFF2-40B4-BE49-F238E27FC236}">
                  <a16:creationId xmlns:a16="http://schemas.microsoft.com/office/drawing/2014/main" id="{3F8AE68E-28C4-C4E9-6ECA-A4A40BC6A407}"/>
                </a:ext>
              </a:extLst>
            </p:cNvPr>
            <p:cNvSpPr/>
            <p:nvPr/>
          </p:nvSpPr>
          <p:spPr>
            <a:xfrm>
              <a:off x="2041174" y="2225444"/>
              <a:ext cx="15395" cy="74247"/>
            </a:xfrm>
            <a:custGeom>
              <a:avLst/>
              <a:gdLst/>
              <a:ahLst/>
              <a:cxnLst/>
              <a:rect l="l" t="t" r="r" b="b"/>
              <a:pathLst>
                <a:path w="768" h="3704" extrusionOk="0">
                  <a:moveTo>
                    <a:pt x="501" y="1"/>
                  </a:moveTo>
                  <a:cubicBezTo>
                    <a:pt x="0" y="968"/>
                    <a:pt x="167" y="2736"/>
                    <a:pt x="567" y="3703"/>
                  </a:cubicBezTo>
                  <a:cubicBezTo>
                    <a:pt x="767" y="2469"/>
                    <a:pt x="767" y="1201"/>
                    <a:pt x="5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456;p55">
              <a:extLst>
                <a:ext uri="{FF2B5EF4-FFF2-40B4-BE49-F238E27FC236}">
                  <a16:creationId xmlns:a16="http://schemas.microsoft.com/office/drawing/2014/main" id="{B9C46548-95AB-6A46-7137-676DB2B95F79}"/>
                </a:ext>
              </a:extLst>
            </p:cNvPr>
            <p:cNvSpPr/>
            <p:nvPr/>
          </p:nvSpPr>
          <p:spPr>
            <a:xfrm>
              <a:off x="2210333" y="1703231"/>
              <a:ext cx="14733" cy="70238"/>
            </a:xfrm>
            <a:custGeom>
              <a:avLst/>
              <a:gdLst/>
              <a:ahLst/>
              <a:cxnLst/>
              <a:rect l="l" t="t" r="r" b="b"/>
              <a:pathLst>
                <a:path w="735" h="3504" extrusionOk="0">
                  <a:moveTo>
                    <a:pt x="634" y="1"/>
                  </a:moveTo>
                  <a:lnTo>
                    <a:pt x="634" y="1"/>
                  </a:lnTo>
                  <a:cubicBezTo>
                    <a:pt x="67" y="868"/>
                    <a:pt x="1" y="2536"/>
                    <a:pt x="301" y="3503"/>
                  </a:cubicBezTo>
                  <a:cubicBezTo>
                    <a:pt x="634" y="2369"/>
                    <a:pt x="734" y="1168"/>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457;p55">
              <a:extLst>
                <a:ext uri="{FF2B5EF4-FFF2-40B4-BE49-F238E27FC236}">
                  <a16:creationId xmlns:a16="http://schemas.microsoft.com/office/drawing/2014/main" id="{8BA3F4FE-26C6-5095-F034-653499A58EC7}"/>
                </a:ext>
              </a:extLst>
            </p:cNvPr>
            <p:cNvSpPr/>
            <p:nvPr/>
          </p:nvSpPr>
          <p:spPr>
            <a:xfrm>
              <a:off x="2176237" y="1780806"/>
              <a:ext cx="26760" cy="66870"/>
            </a:xfrm>
            <a:custGeom>
              <a:avLst/>
              <a:gdLst/>
              <a:ahLst/>
              <a:cxnLst/>
              <a:rect l="l" t="t" r="r" b="b"/>
              <a:pathLst>
                <a:path w="1335" h="3336" extrusionOk="0">
                  <a:moveTo>
                    <a:pt x="167" y="0"/>
                  </a:moveTo>
                  <a:lnTo>
                    <a:pt x="167" y="0"/>
                  </a:lnTo>
                  <a:cubicBezTo>
                    <a:pt x="0" y="1034"/>
                    <a:pt x="667" y="2569"/>
                    <a:pt x="1335" y="3336"/>
                  </a:cubicBezTo>
                  <a:cubicBezTo>
                    <a:pt x="1134" y="2168"/>
                    <a:pt x="734" y="1034"/>
                    <a:pt x="1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458;p55">
              <a:extLst>
                <a:ext uri="{FF2B5EF4-FFF2-40B4-BE49-F238E27FC236}">
                  <a16:creationId xmlns:a16="http://schemas.microsoft.com/office/drawing/2014/main" id="{AF9A1F86-EE73-954B-FC04-F0C25B08D5A0}"/>
                </a:ext>
              </a:extLst>
            </p:cNvPr>
            <p:cNvSpPr/>
            <p:nvPr/>
          </p:nvSpPr>
          <p:spPr>
            <a:xfrm>
              <a:off x="2105358" y="1723296"/>
              <a:ext cx="17399" cy="69556"/>
            </a:xfrm>
            <a:custGeom>
              <a:avLst/>
              <a:gdLst/>
              <a:ahLst/>
              <a:cxnLst/>
              <a:rect l="l" t="t" r="r" b="b"/>
              <a:pathLst>
                <a:path w="868" h="3470" extrusionOk="0">
                  <a:moveTo>
                    <a:pt x="868" y="0"/>
                  </a:moveTo>
                  <a:lnTo>
                    <a:pt x="868" y="0"/>
                  </a:lnTo>
                  <a:cubicBezTo>
                    <a:pt x="201" y="834"/>
                    <a:pt x="0" y="2469"/>
                    <a:pt x="201" y="3469"/>
                  </a:cubicBezTo>
                  <a:cubicBezTo>
                    <a:pt x="634" y="2369"/>
                    <a:pt x="868" y="1201"/>
                    <a:pt x="8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459;p55">
              <a:extLst>
                <a:ext uri="{FF2B5EF4-FFF2-40B4-BE49-F238E27FC236}">
                  <a16:creationId xmlns:a16="http://schemas.microsoft.com/office/drawing/2014/main" id="{B91825A0-C1CC-4CDC-9C59-67239C09BD75}"/>
                </a:ext>
              </a:extLst>
            </p:cNvPr>
            <p:cNvSpPr/>
            <p:nvPr/>
          </p:nvSpPr>
          <p:spPr>
            <a:xfrm>
              <a:off x="2143463" y="2171964"/>
              <a:ext cx="26780" cy="66870"/>
            </a:xfrm>
            <a:custGeom>
              <a:avLst/>
              <a:gdLst/>
              <a:ahLst/>
              <a:cxnLst/>
              <a:rect l="l" t="t" r="r" b="b"/>
              <a:pathLst>
                <a:path w="1336" h="3336" extrusionOk="0">
                  <a:moveTo>
                    <a:pt x="168" y="0"/>
                  </a:moveTo>
                  <a:cubicBezTo>
                    <a:pt x="1" y="1034"/>
                    <a:pt x="668" y="2569"/>
                    <a:pt x="1335" y="3336"/>
                  </a:cubicBezTo>
                  <a:cubicBezTo>
                    <a:pt x="1135" y="2168"/>
                    <a:pt x="735" y="1034"/>
                    <a:pt x="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460;p55">
              <a:extLst>
                <a:ext uri="{FF2B5EF4-FFF2-40B4-BE49-F238E27FC236}">
                  <a16:creationId xmlns:a16="http://schemas.microsoft.com/office/drawing/2014/main" id="{6BCB01B7-ED87-938B-03E5-144C5ADE50BF}"/>
                </a:ext>
              </a:extLst>
            </p:cNvPr>
            <p:cNvSpPr/>
            <p:nvPr/>
          </p:nvSpPr>
          <p:spPr>
            <a:xfrm>
              <a:off x="1938203" y="2073001"/>
              <a:ext cx="26760" cy="66870"/>
            </a:xfrm>
            <a:custGeom>
              <a:avLst/>
              <a:gdLst/>
              <a:ahLst/>
              <a:cxnLst/>
              <a:rect l="l" t="t" r="r" b="b"/>
              <a:pathLst>
                <a:path w="1335" h="3336" extrusionOk="0">
                  <a:moveTo>
                    <a:pt x="167" y="0"/>
                  </a:moveTo>
                  <a:lnTo>
                    <a:pt x="167" y="0"/>
                  </a:lnTo>
                  <a:cubicBezTo>
                    <a:pt x="0" y="1034"/>
                    <a:pt x="634" y="2569"/>
                    <a:pt x="1334" y="3336"/>
                  </a:cubicBezTo>
                  <a:cubicBezTo>
                    <a:pt x="1134" y="2168"/>
                    <a:pt x="734" y="1034"/>
                    <a:pt x="1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461;p55">
              <a:extLst>
                <a:ext uri="{FF2B5EF4-FFF2-40B4-BE49-F238E27FC236}">
                  <a16:creationId xmlns:a16="http://schemas.microsoft.com/office/drawing/2014/main" id="{DC958D4D-C6B1-F56B-C9FC-1DD96448D6BC}"/>
                </a:ext>
              </a:extLst>
            </p:cNvPr>
            <p:cNvSpPr/>
            <p:nvPr/>
          </p:nvSpPr>
          <p:spPr>
            <a:xfrm>
              <a:off x="2165533" y="1905165"/>
              <a:ext cx="68233" cy="19764"/>
            </a:xfrm>
            <a:custGeom>
              <a:avLst/>
              <a:gdLst/>
              <a:ahLst/>
              <a:cxnLst/>
              <a:rect l="l" t="t" r="r" b="b"/>
              <a:pathLst>
                <a:path w="3404" h="986" extrusionOk="0">
                  <a:moveTo>
                    <a:pt x="1" y="1"/>
                  </a:moveTo>
                  <a:lnTo>
                    <a:pt x="1" y="1"/>
                  </a:lnTo>
                  <a:cubicBezTo>
                    <a:pt x="679" y="649"/>
                    <a:pt x="2009" y="985"/>
                    <a:pt x="3023" y="985"/>
                  </a:cubicBezTo>
                  <a:cubicBezTo>
                    <a:pt x="3156" y="985"/>
                    <a:pt x="3283" y="979"/>
                    <a:pt x="3403" y="968"/>
                  </a:cubicBezTo>
                  <a:cubicBezTo>
                    <a:pt x="2336" y="434"/>
                    <a:pt x="1168" y="1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462;p55">
              <a:extLst>
                <a:ext uri="{FF2B5EF4-FFF2-40B4-BE49-F238E27FC236}">
                  <a16:creationId xmlns:a16="http://schemas.microsoft.com/office/drawing/2014/main" id="{A800F8B6-C71B-FB02-859E-AD7CA8FA2403}"/>
                </a:ext>
              </a:extLst>
            </p:cNvPr>
            <p:cNvSpPr/>
            <p:nvPr/>
          </p:nvSpPr>
          <p:spPr>
            <a:xfrm>
              <a:off x="1926156" y="2221355"/>
              <a:ext cx="73585" cy="14673"/>
            </a:xfrm>
            <a:custGeom>
              <a:avLst/>
              <a:gdLst/>
              <a:ahLst/>
              <a:cxnLst/>
              <a:rect l="l" t="t" r="r" b="b"/>
              <a:pathLst>
                <a:path w="3671" h="732" extrusionOk="0">
                  <a:moveTo>
                    <a:pt x="3399" y="1"/>
                  </a:moveTo>
                  <a:cubicBezTo>
                    <a:pt x="2226" y="1"/>
                    <a:pt x="1085" y="202"/>
                    <a:pt x="1" y="605"/>
                  </a:cubicBezTo>
                  <a:cubicBezTo>
                    <a:pt x="272" y="693"/>
                    <a:pt x="590" y="732"/>
                    <a:pt x="928" y="732"/>
                  </a:cubicBezTo>
                  <a:cubicBezTo>
                    <a:pt x="1876" y="732"/>
                    <a:pt x="2981" y="423"/>
                    <a:pt x="3670" y="4"/>
                  </a:cubicBezTo>
                  <a:cubicBezTo>
                    <a:pt x="3579" y="2"/>
                    <a:pt x="3489" y="1"/>
                    <a:pt x="33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463;p55">
              <a:extLst>
                <a:ext uri="{FF2B5EF4-FFF2-40B4-BE49-F238E27FC236}">
                  <a16:creationId xmlns:a16="http://schemas.microsoft.com/office/drawing/2014/main" id="{9D5400D5-C463-BE29-926F-D35B34529493}"/>
                </a:ext>
              </a:extLst>
            </p:cNvPr>
            <p:cNvSpPr/>
            <p:nvPr/>
          </p:nvSpPr>
          <p:spPr>
            <a:xfrm>
              <a:off x="2056548" y="1728528"/>
              <a:ext cx="12729" cy="19524"/>
            </a:xfrm>
            <a:custGeom>
              <a:avLst/>
              <a:gdLst/>
              <a:ahLst/>
              <a:cxnLst/>
              <a:rect l="l" t="t" r="r" b="b"/>
              <a:pathLst>
                <a:path w="635" h="974" extrusionOk="0">
                  <a:moveTo>
                    <a:pt x="579" y="0"/>
                  </a:moveTo>
                  <a:cubicBezTo>
                    <a:pt x="506" y="0"/>
                    <a:pt x="285" y="113"/>
                    <a:pt x="167" y="406"/>
                  </a:cubicBezTo>
                  <a:cubicBezTo>
                    <a:pt x="0" y="707"/>
                    <a:pt x="67" y="974"/>
                    <a:pt x="134" y="974"/>
                  </a:cubicBezTo>
                  <a:cubicBezTo>
                    <a:pt x="201" y="974"/>
                    <a:pt x="234" y="740"/>
                    <a:pt x="367" y="507"/>
                  </a:cubicBezTo>
                  <a:cubicBezTo>
                    <a:pt x="467" y="240"/>
                    <a:pt x="634" y="40"/>
                    <a:pt x="601" y="6"/>
                  </a:cubicBezTo>
                  <a:cubicBezTo>
                    <a:pt x="597" y="2"/>
                    <a:pt x="590" y="0"/>
                    <a:pt x="5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464;p55">
              <a:extLst>
                <a:ext uri="{FF2B5EF4-FFF2-40B4-BE49-F238E27FC236}">
                  <a16:creationId xmlns:a16="http://schemas.microsoft.com/office/drawing/2014/main" id="{9E804A7C-75BC-163B-3A9F-42ADF9A02B69}"/>
                </a:ext>
              </a:extLst>
            </p:cNvPr>
            <p:cNvSpPr/>
            <p:nvPr/>
          </p:nvSpPr>
          <p:spPr>
            <a:xfrm>
              <a:off x="2009082" y="1712773"/>
              <a:ext cx="20065" cy="16637"/>
            </a:xfrm>
            <a:custGeom>
              <a:avLst/>
              <a:gdLst/>
              <a:ahLst/>
              <a:cxnLst/>
              <a:rect l="l" t="t" r="r" b="b"/>
              <a:pathLst>
                <a:path w="1001" h="830" extrusionOk="0">
                  <a:moveTo>
                    <a:pt x="934" y="0"/>
                  </a:moveTo>
                  <a:cubicBezTo>
                    <a:pt x="824" y="0"/>
                    <a:pt x="602" y="82"/>
                    <a:pt x="400" y="258"/>
                  </a:cubicBezTo>
                  <a:cubicBezTo>
                    <a:pt x="100" y="525"/>
                    <a:pt x="0" y="792"/>
                    <a:pt x="67" y="826"/>
                  </a:cubicBezTo>
                  <a:cubicBezTo>
                    <a:pt x="69" y="828"/>
                    <a:pt x="73" y="829"/>
                    <a:pt x="77" y="829"/>
                  </a:cubicBezTo>
                  <a:cubicBezTo>
                    <a:pt x="130" y="829"/>
                    <a:pt x="318" y="644"/>
                    <a:pt x="534" y="459"/>
                  </a:cubicBezTo>
                  <a:cubicBezTo>
                    <a:pt x="767" y="225"/>
                    <a:pt x="1001" y="92"/>
                    <a:pt x="1001" y="25"/>
                  </a:cubicBezTo>
                  <a:cubicBezTo>
                    <a:pt x="993" y="9"/>
                    <a:pt x="969" y="0"/>
                    <a:pt x="9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465;p55">
              <a:extLst>
                <a:ext uri="{FF2B5EF4-FFF2-40B4-BE49-F238E27FC236}">
                  <a16:creationId xmlns:a16="http://schemas.microsoft.com/office/drawing/2014/main" id="{DCD670A6-31A7-D69F-8FAA-569123DC6324}"/>
                </a:ext>
              </a:extLst>
            </p:cNvPr>
            <p:cNvSpPr/>
            <p:nvPr/>
          </p:nvSpPr>
          <p:spPr>
            <a:xfrm>
              <a:off x="1989678" y="1696677"/>
              <a:ext cx="22751" cy="12007"/>
            </a:xfrm>
            <a:custGeom>
              <a:avLst/>
              <a:gdLst/>
              <a:ahLst/>
              <a:cxnLst/>
              <a:rect l="l" t="t" r="r" b="b"/>
              <a:pathLst>
                <a:path w="1135" h="599" extrusionOk="0">
                  <a:moveTo>
                    <a:pt x="868" y="0"/>
                  </a:moveTo>
                  <a:cubicBezTo>
                    <a:pt x="752" y="0"/>
                    <a:pt x="610" y="23"/>
                    <a:pt x="468" y="94"/>
                  </a:cubicBezTo>
                  <a:cubicBezTo>
                    <a:pt x="134" y="261"/>
                    <a:pt x="1" y="594"/>
                    <a:pt x="67" y="594"/>
                  </a:cubicBezTo>
                  <a:cubicBezTo>
                    <a:pt x="70" y="597"/>
                    <a:pt x="73" y="598"/>
                    <a:pt x="78" y="598"/>
                  </a:cubicBezTo>
                  <a:cubicBezTo>
                    <a:pt x="131" y="598"/>
                    <a:pt x="321" y="418"/>
                    <a:pt x="568" y="294"/>
                  </a:cubicBezTo>
                  <a:cubicBezTo>
                    <a:pt x="835" y="161"/>
                    <a:pt x="1101" y="127"/>
                    <a:pt x="1135" y="61"/>
                  </a:cubicBezTo>
                  <a:cubicBezTo>
                    <a:pt x="1135" y="42"/>
                    <a:pt x="1025" y="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466;p55">
              <a:extLst>
                <a:ext uri="{FF2B5EF4-FFF2-40B4-BE49-F238E27FC236}">
                  <a16:creationId xmlns:a16="http://schemas.microsoft.com/office/drawing/2014/main" id="{A7861D21-50E5-95D2-F2B5-DB62D43E4762}"/>
                </a:ext>
              </a:extLst>
            </p:cNvPr>
            <p:cNvSpPr/>
            <p:nvPr/>
          </p:nvSpPr>
          <p:spPr>
            <a:xfrm>
              <a:off x="1970956" y="1510659"/>
              <a:ext cx="177218" cy="385465"/>
            </a:xfrm>
            <a:custGeom>
              <a:avLst/>
              <a:gdLst/>
              <a:ahLst/>
              <a:cxnLst/>
              <a:rect l="l" t="t" r="r" b="b"/>
              <a:pathLst>
                <a:path w="8841" h="19230" extrusionOk="0">
                  <a:moveTo>
                    <a:pt x="2969" y="1"/>
                  </a:moveTo>
                  <a:lnTo>
                    <a:pt x="1769" y="1335"/>
                  </a:lnTo>
                  <a:cubicBezTo>
                    <a:pt x="701" y="3070"/>
                    <a:pt x="268" y="5138"/>
                    <a:pt x="568" y="7173"/>
                  </a:cubicBezTo>
                  <a:cubicBezTo>
                    <a:pt x="701" y="7873"/>
                    <a:pt x="868" y="8607"/>
                    <a:pt x="735" y="9274"/>
                  </a:cubicBezTo>
                  <a:cubicBezTo>
                    <a:pt x="601" y="9908"/>
                    <a:pt x="167" y="10442"/>
                    <a:pt x="101" y="11109"/>
                  </a:cubicBezTo>
                  <a:cubicBezTo>
                    <a:pt x="1" y="12076"/>
                    <a:pt x="768" y="12877"/>
                    <a:pt x="1468" y="13544"/>
                  </a:cubicBezTo>
                  <a:cubicBezTo>
                    <a:pt x="3403" y="15378"/>
                    <a:pt x="5605" y="17480"/>
                    <a:pt x="7673" y="19148"/>
                  </a:cubicBezTo>
                  <a:cubicBezTo>
                    <a:pt x="7759" y="19209"/>
                    <a:pt x="7827" y="19230"/>
                    <a:pt x="7891" y="19230"/>
                  </a:cubicBezTo>
                  <a:cubicBezTo>
                    <a:pt x="8003" y="19230"/>
                    <a:pt x="8105" y="19169"/>
                    <a:pt x="8273" y="19148"/>
                  </a:cubicBezTo>
                  <a:cubicBezTo>
                    <a:pt x="8740" y="19048"/>
                    <a:pt x="8840" y="18414"/>
                    <a:pt x="8774" y="17947"/>
                  </a:cubicBezTo>
                  <a:cubicBezTo>
                    <a:pt x="8707" y="17013"/>
                    <a:pt x="8573" y="15979"/>
                    <a:pt x="7806" y="15445"/>
                  </a:cubicBezTo>
                  <a:cubicBezTo>
                    <a:pt x="7306" y="15112"/>
                    <a:pt x="6572" y="15045"/>
                    <a:pt x="6138" y="14611"/>
                  </a:cubicBezTo>
                  <a:cubicBezTo>
                    <a:pt x="5705" y="14178"/>
                    <a:pt x="5705" y="13477"/>
                    <a:pt x="5771" y="12843"/>
                  </a:cubicBezTo>
                  <a:cubicBezTo>
                    <a:pt x="5905" y="12243"/>
                    <a:pt x="5905" y="11609"/>
                    <a:pt x="5771" y="11009"/>
                  </a:cubicBezTo>
                  <a:cubicBezTo>
                    <a:pt x="5405" y="10008"/>
                    <a:pt x="4237" y="9541"/>
                    <a:pt x="3770" y="8607"/>
                  </a:cubicBezTo>
                  <a:cubicBezTo>
                    <a:pt x="3436" y="7906"/>
                    <a:pt x="3603" y="7039"/>
                    <a:pt x="3803" y="6272"/>
                  </a:cubicBezTo>
                  <a:cubicBezTo>
                    <a:pt x="4004" y="5538"/>
                    <a:pt x="4304" y="4737"/>
                    <a:pt x="4237" y="3970"/>
                  </a:cubicBezTo>
                  <a:cubicBezTo>
                    <a:pt x="4070" y="2569"/>
                    <a:pt x="2803" y="1368"/>
                    <a:pt x="29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467;p55">
              <a:extLst>
                <a:ext uri="{FF2B5EF4-FFF2-40B4-BE49-F238E27FC236}">
                  <a16:creationId xmlns:a16="http://schemas.microsoft.com/office/drawing/2014/main" id="{F9874690-8D14-4E27-6E7C-65C595A9C10F}"/>
                </a:ext>
              </a:extLst>
            </p:cNvPr>
            <p:cNvSpPr/>
            <p:nvPr/>
          </p:nvSpPr>
          <p:spPr>
            <a:xfrm>
              <a:off x="1926156" y="1972035"/>
              <a:ext cx="336355" cy="208628"/>
            </a:xfrm>
            <a:custGeom>
              <a:avLst/>
              <a:gdLst/>
              <a:ahLst/>
              <a:cxnLst/>
              <a:rect l="l" t="t" r="r" b="b"/>
              <a:pathLst>
                <a:path w="16780" h="10408" extrusionOk="0">
                  <a:moveTo>
                    <a:pt x="1835" y="0"/>
                  </a:moveTo>
                  <a:lnTo>
                    <a:pt x="1" y="1601"/>
                  </a:lnTo>
                  <a:cubicBezTo>
                    <a:pt x="197" y="1732"/>
                    <a:pt x="5192" y="8079"/>
                    <a:pt x="7328" y="8079"/>
                  </a:cubicBezTo>
                  <a:cubicBezTo>
                    <a:pt x="7366" y="8079"/>
                    <a:pt x="7403" y="8077"/>
                    <a:pt x="7439" y="8073"/>
                  </a:cubicBezTo>
                  <a:cubicBezTo>
                    <a:pt x="8169" y="7959"/>
                    <a:pt x="8914" y="7907"/>
                    <a:pt x="9664" y="7907"/>
                  </a:cubicBezTo>
                  <a:cubicBezTo>
                    <a:pt x="10011" y="7907"/>
                    <a:pt x="10360" y="7918"/>
                    <a:pt x="10708" y="7939"/>
                  </a:cubicBezTo>
                  <a:cubicBezTo>
                    <a:pt x="10708" y="7939"/>
                    <a:pt x="14211" y="10408"/>
                    <a:pt x="16779" y="10408"/>
                  </a:cubicBezTo>
                  <a:lnTo>
                    <a:pt x="1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468;p55">
              <a:extLst>
                <a:ext uri="{FF2B5EF4-FFF2-40B4-BE49-F238E27FC236}">
                  <a16:creationId xmlns:a16="http://schemas.microsoft.com/office/drawing/2014/main" id="{18215CDB-8287-8604-F16A-F7D8013470F7}"/>
                </a:ext>
              </a:extLst>
            </p:cNvPr>
            <p:cNvSpPr/>
            <p:nvPr/>
          </p:nvSpPr>
          <p:spPr>
            <a:xfrm>
              <a:off x="2028465" y="1681843"/>
              <a:ext cx="393443" cy="502187"/>
            </a:xfrm>
            <a:custGeom>
              <a:avLst/>
              <a:gdLst/>
              <a:ahLst/>
              <a:cxnLst/>
              <a:rect l="l" t="t" r="r" b="b"/>
              <a:pathLst>
                <a:path w="19628" h="25053" extrusionOk="0">
                  <a:moveTo>
                    <a:pt x="13877" y="0"/>
                  </a:moveTo>
                  <a:lnTo>
                    <a:pt x="9340" y="1601"/>
                  </a:lnTo>
                  <a:lnTo>
                    <a:pt x="11509" y="16078"/>
                  </a:lnTo>
                  <a:lnTo>
                    <a:pt x="11509" y="16078"/>
                  </a:lnTo>
                  <a:lnTo>
                    <a:pt x="3770" y="11775"/>
                  </a:lnTo>
                  <a:lnTo>
                    <a:pt x="0" y="19014"/>
                  </a:lnTo>
                  <a:lnTo>
                    <a:pt x="11308" y="24818"/>
                  </a:lnTo>
                  <a:cubicBezTo>
                    <a:pt x="11868" y="24977"/>
                    <a:pt x="12424" y="25052"/>
                    <a:pt x="12966" y="25052"/>
                  </a:cubicBezTo>
                  <a:cubicBezTo>
                    <a:pt x="16620" y="25052"/>
                    <a:pt x="19627" y="21648"/>
                    <a:pt x="18814" y="17813"/>
                  </a:cubicBezTo>
                  <a:lnTo>
                    <a:pt x="13877"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469;p55">
              <a:extLst>
                <a:ext uri="{FF2B5EF4-FFF2-40B4-BE49-F238E27FC236}">
                  <a16:creationId xmlns:a16="http://schemas.microsoft.com/office/drawing/2014/main" id="{378E8AA8-E057-8A10-ED3F-32B8A0340825}"/>
                </a:ext>
              </a:extLst>
            </p:cNvPr>
            <p:cNvSpPr/>
            <p:nvPr/>
          </p:nvSpPr>
          <p:spPr>
            <a:xfrm>
              <a:off x="2132779" y="1479810"/>
              <a:ext cx="175875" cy="234146"/>
            </a:xfrm>
            <a:custGeom>
              <a:avLst/>
              <a:gdLst/>
              <a:ahLst/>
              <a:cxnLst/>
              <a:rect l="l" t="t" r="r" b="b"/>
              <a:pathLst>
                <a:path w="8774" h="11681" extrusionOk="0">
                  <a:moveTo>
                    <a:pt x="4321" y="1"/>
                  </a:moveTo>
                  <a:cubicBezTo>
                    <a:pt x="4304" y="1"/>
                    <a:pt x="4287" y="2"/>
                    <a:pt x="4270" y="5"/>
                  </a:cubicBezTo>
                  <a:cubicBezTo>
                    <a:pt x="3736" y="139"/>
                    <a:pt x="3903" y="5142"/>
                    <a:pt x="3903" y="5142"/>
                  </a:cubicBezTo>
                  <a:cubicBezTo>
                    <a:pt x="3903" y="5142"/>
                    <a:pt x="3503" y="873"/>
                    <a:pt x="3236" y="839"/>
                  </a:cubicBezTo>
                  <a:cubicBezTo>
                    <a:pt x="3138" y="825"/>
                    <a:pt x="3040" y="794"/>
                    <a:pt x="2945" y="794"/>
                  </a:cubicBezTo>
                  <a:cubicBezTo>
                    <a:pt x="2812" y="794"/>
                    <a:pt x="2685" y="854"/>
                    <a:pt x="2569" y="1106"/>
                  </a:cubicBezTo>
                  <a:cubicBezTo>
                    <a:pt x="2368" y="1506"/>
                    <a:pt x="2268" y="7044"/>
                    <a:pt x="2268" y="7044"/>
                  </a:cubicBezTo>
                  <a:lnTo>
                    <a:pt x="1401" y="5843"/>
                  </a:lnTo>
                  <a:cubicBezTo>
                    <a:pt x="1401" y="5843"/>
                    <a:pt x="1196" y="5410"/>
                    <a:pt x="504" y="5410"/>
                  </a:cubicBezTo>
                  <a:cubicBezTo>
                    <a:pt x="359" y="5410"/>
                    <a:pt x="192" y="5429"/>
                    <a:pt x="0" y="5476"/>
                  </a:cubicBezTo>
                  <a:cubicBezTo>
                    <a:pt x="0" y="5476"/>
                    <a:pt x="1168" y="8178"/>
                    <a:pt x="1268" y="8611"/>
                  </a:cubicBezTo>
                  <a:cubicBezTo>
                    <a:pt x="1401" y="9045"/>
                    <a:pt x="4170" y="11680"/>
                    <a:pt x="4170" y="11680"/>
                  </a:cubicBezTo>
                  <a:lnTo>
                    <a:pt x="8773" y="10846"/>
                  </a:lnTo>
                  <a:cubicBezTo>
                    <a:pt x="8773" y="10846"/>
                    <a:pt x="8473" y="7711"/>
                    <a:pt x="8139" y="6844"/>
                  </a:cubicBezTo>
                  <a:cubicBezTo>
                    <a:pt x="7839" y="5976"/>
                    <a:pt x="7205" y="1940"/>
                    <a:pt x="6872" y="1940"/>
                  </a:cubicBezTo>
                  <a:cubicBezTo>
                    <a:pt x="6776" y="1940"/>
                    <a:pt x="6692" y="1935"/>
                    <a:pt x="6618" y="1935"/>
                  </a:cubicBezTo>
                  <a:cubicBezTo>
                    <a:pt x="6432" y="1935"/>
                    <a:pt x="6309" y="1969"/>
                    <a:pt x="6238" y="2207"/>
                  </a:cubicBezTo>
                  <a:cubicBezTo>
                    <a:pt x="6172" y="2602"/>
                    <a:pt x="6171" y="2997"/>
                    <a:pt x="6203" y="3360"/>
                  </a:cubicBezTo>
                  <a:lnTo>
                    <a:pt x="6203" y="3360"/>
                  </a:lnTo>
                  <a:cubicBezTo>
                    <a:pt x="6181" y="3118"/>
                    <a:pt x="5888" y="4"/>
                    <a:pt x="5354" y="4"/>
                  </a:cubicBezTo>
                  <a:cubicBezTo>
                    <a:pt x="5348" y="4"/>
                    <a:pt x="5343" y="5"/>
                    <a:pt x="5337" y="5"/>
                  </a:cubicBezTo>
                  <a:cubicBezTo>
                    <a:pt x="4737" y="105"/>
                    <a:pt x="4870" y="706"/>
                    <a:pt x="4770" y="1106"/>
                  </a:cubicBezTo>
                  <a:cubicBezTo>
                    <a:pt x="4763" y="1145"/>
                    <a:pt x="4758" y="1162"/>
                    <a:pt x="4755" y="1162"/>
                  </a:cubicBezTo>
                  <a:cubicBezTo>
                    <a:pt x="4725" y="1162"/>
                    <a:pt x="4774" y="1"/>
                    <a:pt x="432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470;p55">
              <a:extLst>
                <a:ext uri="{FF2B5EF4-FFF2-40B4-BE49-F238E27FC236}">
                  <a16:creationId xmlns:a16="http://schemas.microsoft.com/office/drawing/2014/main" id="{70713993-32E0-8C75-ECAE-E9147313F13A}"/>
                </a:ext>
              </a:extLst>
            </p:cNvPr>
            <p:cNvSpPr/>
            <p:nvPr/>
          </p:nvSpPr>
          <p:spPr>
            <a:xfrm>
              <a:off x="2130775" y="1477906"/>
              <a:ext cx="177198" cy="236050"/>
            </a:xfrm>
            <a:custGeom>
              <a:avLst/>
              <a:gdLst/>
              <a:ahLst/>
              <a:cxnLst/>
              <a:rect l="l" t="t" r="r" b="b"/>
              <a:pathLst>
                <a:path w="8840" h="11776" extrusionOk="0">
                  <a:moveTo>
                    <a:pt x="4303" y="0"/>
                  </a:moveTo>
                  <a:cubicBezTo>
                    <a:pt x="4270" y="34"/>
                    <a:pt x="4203" y="67"/>
                    <a:pt x="4203" y="100"/>
                  </a:cubicBezTo>
                  <a:cubicBezTo>
                    <a:pt x="4136" y="167"/>
                    <a:pt x="4103" y="234"/>
                    <a:pt x="4103" y="300"/>
                  </a:cubicBezTo>
                  <a:cubicBezTo>
                    <a:pt x="3970" y="767"/>
                    <a:pt x="3903" y="1268"/>
                    <a:pt x="3903" y="1735"/>
                  </a:cubicBezTo>
                  <a:cubicBezTo>
                    <a:pt x="3867" y="2266"/>
                    <a:pt x="3851" y="2797"/>
                    <a:pt x="3848" y="3329"/>
                  </a:cubicBezTo>
                  <a:lnTo>
                    <a:pt x="3848" y="3329"/>
                  </a:lnTo>
                  <a:cubicBezTo>
                    <a:pt x="3801" y="2965"/>
                    <a:pt x="3752" y="2603"/>
                    <a:pt x="3703" y="2235"/>
                  </a:cubicBezTo>
                  <a:cubicBezTo>
                    <a:pt x="3669" y="2002"/>
                    <a:pt x="3636" y="1768"/>
                    <a:pt x="3569" y="1535"/>
                  </a:cubicBezTo>
                  <a:cubicBezTo>
                    <a:pt x="3569" y="1401"/>
                    <a:pt x="3536" y="1268"/>
                    <a:pt x="3503" y="1168"/>
                  </a:cubicBezTo>
                  <a:cubicBezTo>
                    <a:pt x="3469" y="1068"/>
                    <a:pt x="3436" y="1001"/>
                    <a:pt x="3402" y="934"/>
                  </a:cubicBezTo>
                  <a:cubicBezTo>
                    <a:pt x="3336" y="901"/>
                    <a:pt x="3269" y="868"/>
                    <a:pt x="3202" y="834"/>
                  </a:cubicBezTo>
                  <a:cubicBezTo>
                    <a:pt x="3151" y="809"/>
                    <a:pt x="3096" y="798"/>
                    <a:pt x="3039" y="798"/>
                  </a:cubicBezTo>
                  <a:cubicBezTo>
                    <a:pt x="2946" y="798"/>
                    <a:pt x="2851" y="826"/>
                    <a:pt x="2769" y="868"/>
                  </a:cubicBezTo>
                  <a:cubicBezTo>
                    <a:pt x="2635" y="968"/>
                    <a:pt x="2569" y="1068"/>
                    <a:pt x="2535" y="1201"/>
                  </a:cubicBezTo>
                  <a:cubicBezTo>
                    <a:pt x="2468" y="1435"/>
                    <a:pt x="2435" y="1701"/>
                    <a:pt x="2435" y="1935"/>
                  </a:cubicBezTo>
                  <a:cubicBezTo>
                    <a:pt x="2310" y="3723"/>
                    <a:pt x="2273" y="5335"/>
                    <a:pt x="2269" y="6880"/>
                  </a:cubicBezTo>
                  <a:lnTo>
                    <a:pt x="2269" y="6880"/>
                  </a:lnTo>
                  <a:cubicBezTo>
                    <a:pt x="2008" y="6513"/>
                    <a:pt x="1777" y="6136"/>
                    <a:pt x="1501" y="5804"/>
                  </a:cubicBezTo>
                  <a:cubicBezTo>
                    <a:pt x="1301" y="5604"/>
                    <a:pt x="1067" y="5471"/>
                    <a:pt x="801" y="5404"/>
                  </a:cubicBezTo>
                  <a:cubicBezTo>
                    <a:pt x="742" y="5396"/>
                    <a:pt x="682" y="5392"/>
                    <a:pt x="620" y="5392"/>
                  </a:cubicBezTo>
                  <a:cubicBezTo>
                    <a:pt x="436" y="5392"/>
                    <a:pt x="242" y="5429"/>
                    <a:pt x="67" y="5504"/>
                  </a:cubicBezTo>
                  <a:lnTo>
                    <a:pt x="0" y="5538"/>
                  </a:lnTo>
                  <a:lnTo>
                    <a:pt x="33" y="5604"/>
                  </a:lnTo>
                  <a:cubicBezTo>
                    <a:pt x="467" y="6672"/>
                    <a:pt x="867" y="7639"/>
                    <a:pt x="1201" y="8540"/>
                  </a:cubicBezTo>
                  <a:cubicBezTo>
                    <a:pt x="1234" y="8640"/>
                    <a:pt x="1301" y="8740"/>
                    <a:pt x="1334" y="8840"/>
                  </a:cubicBezTo>
                  <a:cubicBezTo>
                    <a:pt x="1401" y="8940"/>
                    <a:pt x="1468" y="9040"/>
                    <a:pt x="1534" y="9107"/>
                  </a:cubicBezTo>
                  <a:cubicBezTo>
                    <a:pt x="1701" y="9307"/>
                    <a:pt x="1835" y="9440"/>
                    <a:pt x="1968" y="9607"/>
                  </a:cubicBezTo>
                  <a:cubicBezTo>
                    <a:pt x="2235" y="9874"/>
                    <a:pt x="2502" y="10141"/>
                    <a:pt x="2735" y="10374"/>
                  </a:cubicBezTo>
                  <a:cubicBezTo>
                    <a:pt x="3202" y="10841"/>
                    <a:pt x="3569" y="11175"/>
                    <a:pt x="3836" y="11442"/>
                  </a:cubicBezTo>
                  <a:lnTo>
                    <a:pt x="4103" y="11709"/>
                  </a:lnTo>
                  <a:cubicBezTo>
                    <a:pt x="4170" y="11742"/>
                    <a:pt x="4236" y="11775"/>
                    <a:pt x="4236" y="11775"/>
                  </a:cubicBezTo>
                  <a:cubicBezTo>
                    <a:pt x="4203" y="11742"/>
                    <a:pt x="4203" y="11742"/>
                    <a:pt x="4203" y="11742"/>
                  </a:cubicBezTo>
                  <a:lnTo>
                    <a:pt x="3936" y="11442"/>
                  </a:lnTo>
                  <a:lnTo>
                    <a:pt x="2869" y="10374"/>
                  </a:lnTo>
                  <a:cubicBezTo>
                    <a:pt x="2635" y="10141"/>
                    <a:pt x="2402" y="9874"/>
                    <a:pt x="2135" y="9574"/>
                  </a:cubicBezTo>
                  <a:cubicBezTo>
                    <a:pt x="1968" y="9407"/>
                    <a:pt x="1835" y="9274"/>
                    <a:pt x="1701" y="9107"/>
                  </a:cubicBezTo>
                  <a:cubicBezTo>
                    <a:pt x="1635" y="9007"/>
                    <a:pt x="1568" y="8940"/>
                    <a:pt x="1501" y="8840"/>
                  </a:cubicBezTo>
                  <a:cubicBezTo>
                    <a:pt x="1468" y="8740"/>
                    <a:pt x="1434" y="8640"/>
                    <a:pt x="1401" y="8540"/>
                  </a:cubicBezTo>
                  <a:cubicBezTo>
                    <a:pt x="1076" y="7693"/>
                    <a:pt x="687" y="6720"/>
                    <a:pt x="265" y="5651"/>
                  </a:cubicBezTo>
                  <a:lnTo>
                    <a:pt x="265" y="5651"/>
                  </a:lnTo>
                  <a:cubicBezTo>
                    <a:pt x="394" y="5614"/>
                    <a:pt x="534" y="5591"/>
                    <a:pt x="667" y="5591"/>
                  </a:cubicBezTo>
                  <a:cubicBezTo>
                    <a:pt x="724" y="5591"/>
                    <a:pt x="780" y="5595"/>
                    <a:pt x="834" y="5604"/>
                  </a:cubicBezTo>
                  <a:cubicBezTo>
                    <a:pt x="1067" y="5671"/>
                    <a:pt x="1268" y="5771"/>
                    <a:pt x="1434" y="5971"/>
                  </a:cubicBezTo>
                  <a:cubicBezTo>
                    <a:pt x="1712" y="6311"/>
                    <a:pt x="1990" y="6736"/>
                    <a:pt x="2268" y="7142"/>
                  </a:cubicBezTo>
                  <a:lnTo>
                    <a:pt x="2268" y="7142"/>
                  </a:lnTo>
                  <a:cubicBezTo>
                    <a:pt x="2268" y="7152"/>
                    <a:pt x="2268" y="7162"/>
                    <a:pt x="2268" y="7172"/>
                  </a:cubicBezTo>
                  <a:lnTo>
                    <a:pt x="2285" y="7166"/>
                  </a:lnTo>
                  <a:lnTo>
                    <a:pt x="2285" y="7166"/>
                  </a:lnTo>
                  <a:cubicBezTo>
                    <a:pt x="2301" y="7190"/>
                    <a:pt x="2318" y="7214"/>
                    <a:pt x="2335" y="7239"/>
                  </a:cubicBezTo>
                  <a:lnTo>
                    <a:pt x="2502" y="7472"/>
                  </a:lnTo>
                  <a:lnTo>
                    <a:pt x="2502" y="7205"/>
                  </a:lnTo>
                  <a:cubicBezTo>
                    <a:pt x="2535" y="5604"/>
                    <a:pt x="2569" y="3836"/>
                    <a:pt x="2702" y="2002"/>
                  </a:cubicBezTo>
                  <a:cubicBezTo>
                    <a:pt x="2702" y="1768"/>
                    <a:pt x="2735" y="1535"/>
                    <a:pt x="2769" y="1335"/>
                  </a:cubicBezTo>
                  <a:cubicBezTo>
                    <a:pt x="2824" y="1170"/>
                    <a:pt x="2969" y="1050"/>
                    <a:pt x="3111" y="1050"/>
                  </a:cubicBezTo>
                  <a:cubicBezTo>
                    <a:pt x="3142" y="1050"/>
                    <a:pt x="3173" y="1056"/>
                    <a:pt x="3202" y="1068"/>
                  </a:cubicBezTo>
                  <a:cubicBezTo>
                    <a:pt x="3236" y="1101"/>
                    <a:pt x="3269" y="1101"/>
                    <a:pt x="3302" y="1134"/>
                  </a:cubicBezTo>
                  <a:cubicBezTo>
                    <a:pt x="3294" y="1151"/>
                    <a:pt x="3294" y="1157"/>
                    <a:pt x="3299" y="1157"/>
                  </a:cubicBezTo>
                  <a:cubicBezTo>
                    <a:pt x="3313" y="1157"/>
                    <a:pt x="3368" y="1102"/>
                    <a:pt x="3369" y="1101"/>
                  </a:cubicBezTo>
                  <a:lnTo>
                    <a:pt x="3369" y="1101"/>
                  </a:lnTo>
                  <a:lnTo>
                    <a:pt x="3336" y="1134"/>
                  </a:lnTo>
                  <a:cubicBezTo>
                    <a:pt x="3336" y="1168"/>
                    <a:pt x="3336" y="1168"/>
                    <a:pt x="3336" y="1201"/>
                  </a:cubicBezTo>
                  <a:cubicBezTo>
                    <a:pt x="3369" y="1301"/>
                    <a:pt x="3436" y="1435"/>
                    <a:pt x="3436" y="1535"/>
                  </a:cubicBezTo>
                  <a:cubicBezTo>
                    <a:pt x="3469" y="1768"/>
                    <a:pt x="3503" y="2035"/>
                    <a:pt x="3536" y="2269"/>
                  </a:cubicBezTo>
                  <a:cubicBezTo>
                    <a:pt x="3655" y="3132"/>
                    <a:pt x="3774" y="4022"/>
                    <a:pt x="3869" y="4915"/>
                  </a:cubicBezTo>
                  <a:lnTo>
                    <a:pt x="3869" y="4915"/>
                  </a:lnTo>
                  <a:lnTo>
                    <a:pt x="3869" y="5237"/>
                  </a:lnTo>
                  <a:lnTo>
                    <a:pt x="4136" y="5237"/>
                  </a:lnTo>
                  <a:lnTo>
                    <a:pt x="4136" y="4737"/>
                  </a:lnTo>
                  <a:cubicBezTo>
                    <a:pt x="4103" y="3736"/>
                    <a:pt x="4103" y="2736"/>
                    <a:pt x="4170" y="1768"/>
                  </a:cubicBezTo>
                  <a:cubicBezTo>
                    <a:pt x="4170" y="1301"/>
                    <a:pt x="4236" y="834"/>
                    <a:pt x="4336" y="367"/>
                  </a:cubicBezTo>
                  <a:cubicBezTo>
                    <a:pt x="4370" y="334"/>
                    <a:pt x="4370" y="300"/>
                    <a:pt x="4403" y="267"/>
                  </a:cubicBezTo>
                  <a:lnTo>
                    <a:pt x="4437" y="234"/>
                  </a:lnTo>
                  <a:lnTo>
                    <a:pt x="4470" y="234"/>
                  </a:lnTo>
                  <a:cubicBezTo>
                    <a:pt x="4537" y="234"/>
                    <a:pt x="4603" y="300"/>
                    <a:pt x="4637" y="401"/>
                  </a:cubicBezTo>
                  <a:cubicBezTo>
                    <a:pt x="4703" y="601"/>
                    <a:pt x="4737" y="834"/>
                    <a:pt x="4770" y="1034"/>
                  </a:cubicBezTo>
                  <a:lnTo>
                    <a:pt x="4770" y="1179"/>
                  </a:lnTo>
                  <a:lnTo>
                    <a:pt x="4770" y="1179"/>
                  </a:lnTo>
                  <a:cubicBezTo>
                    <a:pt x="4758" y="1189"/>
                    <a:pt x="4770" y="1201"/>
                    <a:pt x="4770" y="1201"/>
                  </a:cubicBezTo>
                  <a:lnTo>
                    <a:pt x="4770" y="1234"/>
                  </a:lnTo>
                  <a:cubicBezTo>
                    <a:pt x="4737" y="1234"/>
                    <a:pt x="4737" y="1268"/>
                    <a:pt x="4770" y="1268"/>
                  </a:cubicBezTo>
                  <a:cubicBezTo>
                    <a:pt x="4737" y="1301"/>
                    <a:pt x="4737" y="1301"/>
                    <a:pt x="4770" y="1301"/>
                  </a:cubicBezTo>
                  <a:cubicBezTo>
                    <a:pt x="4770" y="1335"/>
                    <a:pt x="4803" y="1335"/>
                    <a:pt x="4837" y="1368"/>
                  </a:cubicBezTo>
                  <a:cubicBezTo>
                    <a:pt x="4937" y="1335"/>
                    <a:pt x="4937" y="1301"/>
                    <a:pt x="4937" y="1301"/>
                  </a:cubicBezTo>
                  <a:cubicBezTo>
                    <a:pt x="4937" y="1301"/>
                    <a:pt x="4937" y="1268"/>
                    <a:pt x="4937" y="1268"/>
                  </a:cubicBezTo>
                  <a:lnTo>
                    <a:pt x="4937" y="1168"/>
                  </a:lnTo>
                  <a:cubicBezTo>
                    <a:pt x="4970" y="1034"/>
                    <a:pt x="4970" y="934"/>
                    <a:pt x="4970" y="801"/>
                  </a:cubicBezTo>
                  <a:cubicBezTo>
                    <a:pt x="4970" y="601"/>
                    <a:pt x="5037" y="434"/>
                    <a:pt x="5204" y="300"/>
                  </a:cubicBezTo>
                  <a:cubicBezTo>
                    <a:pt x="5237" y="267"/>
                    <a:pt x="5270" y="234"/>
                    <a:pt x="5337" y="234"/>
                  </a:cubicBezTo>
                  <a:lnTo>
                    <a:pt x="5437" y="234"/>
                  </a:lnTo>
                  <a:cubicBezTo>
                    <a:pt x="5504" y="300"/>
                    <a:pt x="5537" y="367"/>
                    <a:pt x="5571" y="467"/>
                  </a:cubicBezTo>
                  <a:cubicBezTo>
                    <a:pt x="5637" y="667"/>
                    <a:pt x="5704" y="868"/>
                    <a:pt x="5771" y="1068"/>
                  </a:cubicBezTo>
                  <a:cubicBezTo>
                    <a:pt x="5938" y="1868"/>
                    <a:pt x="6071" y="2702"/>
                    <a:pt x="6138" y="3536"/>
                  </a:cubicBezTo>
                  <a:lnTo>
                    <a:pt x="6371" y="3536"/>
                  </a:lnTo>
                  <a:cubicBezTo>
                    <a:pt x="6356" y="3342"/>
                    <a:pt x="6338" y="3149"/>
                    <a:pt x="6317" y="2957"/>
                  </a:cubicBezTo>
                  <a:lnTo>
                    <a:pt x="6317" y="2957"/>
                  </a:lnTo>
                  <a:cubicBezTo>
                    <a:pt x="6320" y="2750"/>
                    <a:pt x="6337" y="2543"/>
                    <a:pt x="6371" y="2335"/>
                  </a:cubicBezTo>
                  <a:cubicBezTo>
                    <a:pt x="6429" y="2190"/>
                    <a:pt x="6538" y="2095"/>
                    <a:pt x="6675" y="2095"/>
                  </a:cubicBezTo>
                  <a:cubicBezTo>
                    <a:pt x="6696" y="2095"/>
                    <a:pt x="6717" y="2097"/>
                    <a:pt x="6738" y="2102"/>
                  </a:cubicBezTo>
                  <a:lnTo>
                    <a:pt x="6872" y="2102"/>
                  </a:lnTo>
                  <a:cubicBezTo>
                    <a:pt x="6872" y="2102"/>
                    <a:pt x="6938" y="2135"/>
                    <a:pt x="6938" y="2168"/>
                  </a:cubicBezTo>
                  <a:cubicBezTo>
                    <a:pt x="6972" y="2235"/>
                    <a:pt x="7005" y="2302"/>
                    <a:pt x="7038" y="2402"/>
                  </a:cubicBezTo>
                  <a:cubicBezTo>
                    <a:pt x="7239" y="3102"/>
                    <a:pt x="7405" y="3770"/>
                    <a:pt x="7539" y="4503"/>
                  </a:cubicBezTo>
                  <a:cubicBezTo>
                    <a:pt x="7706" y="5171"/>
                    <a:pt x="7839" y="5771"/>
                    <a:pt x="7972" y="6371"/>
                  </a:cubicBezTo>
                  <a:cubicBezTo>
                    <a:pt x="8039" y="6638"/>
                    <a:pt x="8106" y="6905"/>
                    <a:pt x="8206" y="7205"/>
                  </a:cubicBezTo>
                  <a:cubicBezTo>
                    <a:pt x="8273" y="7439"/>
                    <a:pt x="8339" y="7706"/>
                    <a:pt x="8373" y="7939"/>
                  </a:cubicBezTo>
                  <a:cubicBezTo>
                    <a:pt x="8573" y="8907"/>
                    <a:pt x="8640" y="9674"/>
                    <a:pt x="8740" y="10208"/>
                  </a:cubicBezTo>
                  <a:cubicBezTo>
                    <a:pt x="8773" y="10441"/>
                    <a:pt x="8773" y="10641"/>
                    <a:pt x="8806" y="10775"/>
                  </a:cubicBezTo>
                  <a:cubicBezTo>
                    <a:pt x="8806" y="10841"/>
                    <a:pt x="8840" y="10908"/>
                    <a:pt x="8840" y="10975"/>
                  </a:cubicBezTo>
                  <a:cubicBezTo>
                    <a:pt x="8840" y="10908"/>
                    <a:pt x="8840" y="10841"/>
                    <a:pt x="8840" y="10775"/>
                  </a:cubicBezTo>
                  <a:cubicBezTo>
                    <a:pt x="8840" y="10641"/>
                    <a:pt x="8806" y="10441"/>
                    <a:pt x="8806" y="10174"/>
                  </a:cubicBezTo>
                  <a:cubicBezTo>
                    <a:pt x="8740" y="9674"/>
                    <a:pt x="8673" y="8907"/>
                    <a:pt x="8506" y="7939"/>
                  </a:cubicBezTo>
                  <a:cubicBezTo>
                    <a:pt x="8439" y="7672"/>
                    <a:pt x="8406" y="7439"/>
                    <a:pt x="8339" y="7172"/>
                  </a:cubicBezTo>
                  <a:cubicBezTo>
                    <a:pt x="8239" y="6872"/>
                    <a:pt x="8173" y="6638"/>
                    <a:pt x="8106" y="6338"/>
                  </a:cubicBezTo>
                  <a:cubicBezTo>
                    <a:pt x="7972" y="5738"/>
                    <a:pt x="7872" y="5137"/>
                    <a:pt x="7739" y="4470"/>
                  </a:cubicBezTo>
                  <a:cubicBezTo>
                    <a:pt x="7605" y="3736"/>
                    <a:pt x="7439" y="3036"/>
                    <a:pt x="7239" y="2335"/>
                  </a:cubicBezTo>
                  <a:cubicBezTo>
                    <a:pt x="7205" y="2235"/>
                    <a:pt x="7172" y="2135"/>
                    <a:pt x="7105" y="2035"/>
                  </a:cubicBezTo>
                  <a:cubicBezTo>
                    <a:pt x="7072" y="1968"/>
                    <a:pt x="7005" y="1935"/>
                    <a:pt x="6938" y="1902"/>
                  </a:cubicBezTo>
                  <a:lnTo>
                    <a:pt x="6772" y="1902"/>
                  </a:lnTo>
                  <a:cubicBezTo>
                    <a:pt x="6671" y="1902"/>
                    <a:pt x="6538" y="1902"/>
                    <a:pt x="6438" y="1968"/>
                  </a:cubicBezTo>
                  <a:cubicBezTo>
                    <a:pt x="6338" y="2035"/>
                    <a:pt x="6271" y="2135"/>
                    <a:pt x="6238" y="2269"/>
                  </a:cubicBezTo>
                  <a:cubicBezTo>
                    <a:pt x="6236" y="2281"/>
                    <a:pt x="6234" y="2293"/>
                    <a:pt x="6232" y="2305"/>
                  </a:cubicBezTo>
                  <a:lnTo>
                    <a:pt x="6232" y="2305"/>
                  </a:lnTo>
                  <a:cubicBezTo>
                    <a:pt x="6168" y="1872"/>
                    <a:pt x="6091" y="1449"/>
                    <a:pt x="6004" y="1034"/>
                  </a:cubicBezTo>
                  <a:cubicBezTo>
                    <a:pt x="5938" y="801"/>
                    <a:pt x="5871" y="567"/>
                    <a:pt x="5771" y="367"/>
                  </a:cubicBezTo>
                  <a:cubicBezTo>
                    <a:pt x="5737" y="234"/>
                    <a:pt x="5637" y="134"/>
                    <a:pt x="5504" y="67"/>
                  </a:cubicBezTo>
                  <a:cubicBezTo>
                    <a:pt x="5482" y="67"/>
                    <a:pt x="5459" y="52"/>
                    <a:pt x="5427" y="52"/>
                  </a:cubicBezTo>
                  <a:cubicBezTo>
                    <a:pt x="5411" y="52"/>
                    <a:pt x="5393" y="56"/>
                    <a:pt x="5371" y="67"/>
                  </a:cubicBezTo>
                  <a:lnTo>
                    <a:pt x="5270" y="67"/>
                  </a:lnTo>
                  <a:cubicBezTo>
                    <a:pt x="5237" y="67"/>
                    <a:pt x="5170" y="100"/>
                    <a:pt x="5104" y="134"/>
                  </a:cubicBezTo>
                  <a:cubicBezTo>
                    <a:pt x="4985" y="233"/>
                    <a:pt x="4889" y="356"/>
                    <a:pt x="4839" y="495"/>
                  </a:cubicBezTo>
                  <a:lnTo>
                    <a:pt x="4839" y="495"/>
                  </a:lnTo>
                  <a:cubicBezTo>
                    <a:pt x="4820" y="430"/>
                    <a:pt x="4798" y="365"/>
                    <a:pt x="4770" y="300"/>
                  </a:cubicBezTo>
                  <a:cubicBezTo>
                    <a:pt x="4737" y="134"/>
                    <a:pt x="4603" y="34"/>
                    <a:pt x="443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471;p55">
              <a:extLst>
                <a:ext uri="{FF2B5EF4-FFF2-40B4-BE49-F238E27FC236}">
                  <a16:creationId xmlns:a16="http://schemas.microsoft.com/office/drawing/2014/main" id="{C26B4597-EA97-148B-350F-6213CBE02817}"/>
                </a:ext>
              </a:extLst>
            </p:cNvPr>
            <p:cNvSpPr/>
            <p:nvPr/>
          </p:nvSpPr>
          <p:spPr>
            <a:xfrm>
              <a:off x="2227051" y="1499294"/>
              <a:ext cx="12047" cy="89621"/>
            </a:xfrm>
            <a:custGeom>
              <a:avLst/>
              <a:gdLst/>
              <a:ahLst/>
              <a:cxnLst/>
              <a:rect l="l" t="t" r="r" b="b"/>
              <a:pathLst>
                <a:path w="601" h="4471" extrusionOk="0">
                  <a:moveTo>
                    <a:pt x="34" y="1"/>
                  </a:moveTo>
                  <a:cubicBezTo>
                    <a:pt x="0" y="768"/>
                    <a:pt x="67" y="1502"/>
                    <a:pt x="201" y="2269"/>
                  </a:cubicBezTo>
                  <a:cubicBezTo>
                    <a:pt x="267" y="3003"/>
                    <a:pt x="367" y="3737"/>
                    <a:pt x="568" y="4471"/>
                  </a:cubicBezTo>
                  <a:cubicBezTo>
                    <a:pt x="601" y="3737"/>
                    <a:pt x="534" y="2969"/>
                    <a:pt x="401" y="2236"/>
                  </a:cubicBezTo>
                  <a:cubicBezTo>
                    <a:pt x="367" y="1468"/>
                    <a:pt x="234" y="735"/>
                    <a:pt x="3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472;p55">
              <a:extLst>
                <a:ext uri="{FF2B5EF4-FFF2-40B4-BE49-F238E27FC236}">
                  <a16:creationId xmlns:a16="http://schemas.microsoft.com/office/drawing/2014/main" id="{5CD24CEA-3D82-A784-8074-8EA474462A55}"/>
                </a:ext>
              </a:extLst>
            </p:cNvPr>
            <p:cNvSpPr/>
            <p:nvPr/>
          </p:nvSpPr>
          <p:spPr>
            <a:xfrm>
              <a:off x="2255796" y="1535395"/>
              <a:ext cx="8720" cy="56868"/>
            </a:xfrm>
            <a:custGeom>
              <a:avLst/>
              <a:gdLst/>
              <a:ahLst/>
              <a:cxnLst/>
              <a:rect l="l" t="t" r="r" b="b"/>
              <a:pathLst>
                <a:path w="435" h="2837" extrusionOk="0">
                  <a:moveTo>
                    <a:pt x="68" y="1"/>
                  </a:moveTo>
                  <a:lnTo>
                    <a:pt x="68" y="1"/>
                  </a:lnTo>
                  <a:cubicBezTo>
                    <a:pt x="1" y="468"/>
                    <a:pt x="34" y="935"/>
                    <a:pt x="101" y="1435"/>
                  </a:cubicBezTo>
                  <a:cubicBezTo>
                    <a:pt x="134" y="1902"/>
                    <a:pt x="234" y="2369"/>
                    <a:pt x="368" y="2836"/>
                  </a:cubicBezTo>
                  <a:cubicBezTo>
                    <a:pt x="434" y="2369"/>
                    <a:pt x="434" y="1869"/>
                    <a:pt x="334" y="1402"/>
                  </a:cubicBezTo>
                  <a:cubicBezTo>
                    <a:pt x="301" y="902"/>
                    <a:pt x="234" y="435"/>
                    <a:pt x="68"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473;p55">
              <a:extLst>
                <a:ext uri="{FF2B5EF4-FFF2-40B4-BE49-F238E27FC236}">
                  <a16:creationId xmlns:a16="http://schemas.microsoft.com/office/drawing/2014/main" id="{D61684F8-C690-2058-3EF9-B1FD8CA8B77C}"/>
                </a:ext>
              </a:extLst>
            </p:cNvPr>
            <p:cNvSpPr/>
            <p:nvPr/>
          </p:nvSpPr>
          <p:spPr>
            <a:xfrm>
              <a:off x="2175555" y="1610283"/>
              <a:ext cx="6054" cy="46825"/>
            </a:xfrm>
            <a:custGeom>
              <a:avLst/>
              <a:gdLst/>
              <a:ahLst/>
              <a:cxnLst/>
              <a:rect l="l" t="t" r="r" b="b"/>
              <a:pathLst>
                <a:path w="302" h="2336" extrusionOk="0">
                  <a:moveTo>
                    <a:pt x="134" y="1"/>
                  </a:moveTo>
                  <a:cubicBezTo>
                    <a:pt x="34" y="368"/>
                    <a:pt x="1" y="768"/>
                    <a:pt x="34" y="1168"/>
                  </a:cubicBezTo>
                  <a:cubicBezTo>
                    <a:pt x="1" y="1569"/>
                    <a:pt x="68" y="1936"/>
                    <a:pt x="168" y="2336"/>
                  </a:cubicBezTo>
                  <a:cubicBezTo>
                    <a:pt x="268" y="1936"/>
                    <a:pt x="301" y="1535"/>
                    <a:pt x="268" y="1168"/>
                  </a:cubicBezTo>
                  <a:cubicBezTo>
                    <a:pt x="301" y="768"/>
                    <a:pt x="268" y="368"/>
                    <a:pt x="13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474;p55">
              <a:extLst>
                <a:ext uri="{FF2B5EF4-FFF2-40B4-BE49-F238E27FC236}">
                  <a16:creationId xmlns:a16="http://schemas.microsoft.com/office/drawing/2014/main" id="{BAB7A3AE-0476-74F4-ED6C-B3E6988BB18A}"/>
                </a:ext>
              </a:extLst>
            </p:cNvPr>
            <p:cNvSpPr/>
            <p:nvPr/>
          </p:nvSpPr>
          <p:spPr>
            <a:xfrm>
              <a:off x="1846597" y="1778079"/>
              <a:ext cx="339021" cy="339562"/>
            </a:xfrm>
            <a:custGeom>
              <a:avLst/>
              <a:gdLst/>
              <a:ahLst/>
              <a:cxnLst/>
              <a:rect l="l" t="t" r="r" b="b"/>
              <a:pathLst>
                <a:path w="16913" h="16940" extrusionOk="0">
                  <a:moveTo>
                    <a:pt x="4507" y="0"/>
                  </a:moveTo>
                  <a:cubicBezTo>
                    <a:pt x="4472" y="0"/>
                    <a:pt x="4438" y="1"/>
                    <a:pt x="4403" y="3"/>
                  </a:cubicBezTo>
                  <a:cubicBezTo>
                    <a:pt x="0" y="169"/>
                    <a:pt x="934" y="8242"/>
                    <a:pt x="1868" y="9876"/>
                  </a:cubicBezTo>
                  <a:cubicBezTo>
                    <a:pt x="2480" y="11003"/>
                    <a:pt x="10664" y="16939"/>
                    <a:pt x="11572" y="16939"/>
                  </a:cubicBezTo>
                  <a:cubicBezTo>
                    <a:pt x="11605" y="16939"/>
                    <a:pt x="11629" y="16931"/>
                    <a:pt x="11642" y="16915"/>
                  </a:cubicBezTo>
                  <a:lnTo>
                    <a:pt x="16912" y="8375"/>
                  </a:lnTo>
                  <a:cubicBezTo>
                    <a:pt x="16912" y="8375"/>
                    <a:pt x="8112" y="0"/>
                    <a:pt x="45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475;p55">
              <a:extLst>
                <a:ext uri="{FF2B5EF4-FFF2-40B4-BE49-F238E27FC236}">
                  <a16:creationId xmlns:a16="http://schemas.microsoft.com/office/drawing/2014/main" id="{417A5ADD-BD3C-531D-D8E0-885F480A6FEB}"/>
                </a:ext>
              </a:extLst>
            </p:cNvPr>
            <p:cNvSpPr/>
            <p:nvPr/>
          </p:nvSpPr>
          <p:spPr>
            <a:xfrm>
              <a:off x="1955582" y="1781467"/>
              <a:ext cx="230698" cy="184574"/>
            </a:xfrm>
            <a:custGeom>
              <a:avLst/>
              <a:gdLst/>
              <a:ahLst/>
              <a:cxnLst/>
              <a:rect l="l" t="t" r="r" b="b"/>
              <a:pathLst>
                <a:path w="11509" h="9208" extrusionOk="0">
                  <a:moveTo>
                    <a:pt x="0" y="0"/>
                  </a:moveTo>
                  <a:cubicBezTo>
                    <a:pt x="734" y="134"/>
                    <a:pt x="1435" y="334"/>
                    <a:pt x="2135" y="634"/>
                  </a:cubicBezTo>
                  <a:cubicBezTo>
                    <a:pt x="2869" y="1001"/>
                    <a:pt x="3570" y="1435"/>
                    <a:pt x="4203" y="1935"/>
                  </a:cubicBezTo>
                  <a:cubicBezTo>
                    <a:pt x="4971" y="2569"/>
                    <a:pt x="5705" y="3236"/>
                    <a:pt x="6405" y="3970"/>
                  </a:cubicBezTo>
                  <a:cubicBezTo>
                    <a:pt x="8423" y="5888"/>
                    <a:pt x="10309" y="7381"/>
                    <a:pt x="11382" y="8219"/>
                  </a:cubicBezTo>
                  <a:lnTo>
                    <a:pt x="11382" y="8219"/>
                  </a:lnTo>
                  <a:lnTo>
                    <a:pt x="10975" y="8907"/>
                  </a:lnTo>
                  <a:cubicBezTo>
                    <a:pt x="10942" y="9007"/>
                    <a:pt x="10875" y="9107"/>
                    <a:pt x="10842" y="9207"/>
                  </a:cubicBezTo>
                  <a:cubicBezTo>
                    <a:pt x="10908" y="9107"/>
                    <a:pt x="10975" y="9040"/>
                    <a:pt x="11008" y="8940"/>
                  </a:cubicBezTo>
                  <a:lnTo>
                    <a:pt x="11509" y="8240"/>
                  </a:lnTo>
                  <a:lnTo>
                    <a:pt x="11509" y="8206"/>
                  </a:lnTo>
                  <a:lnTo>
                    <a:pt x="11475" y="8173"/>
                  </a:lnTo>
                  <a:cubicBezTo>
                    <a:pt x="10475" y="7272"/>
                    <a:pt x="8573" y="5738"/>
                    <a:pt x="6538" y="3837"/>
                  </a:cubicBezTo>
                  <a:cubicBezTo>
                    <a:pt x="5838" y="3103"/>
                    <a:pt x="5104" y="2402"/>
                    <a:pt x="4304" y="1802"/>
                  </a:cubicBezTo>
                  <a:cubicBezTo>
                    <a:pt x="3670" y="1268"/>
                    <a:pt x="2969" y="834"/>
                    <a:pt x="2202" y="501"/>
                  </a:cubicBezTo>
                  <a:cubicBezTo>
                    <a:pt x="1702" y="301"/>
                    <a:pt x="1135" y="134"/>
                    <a:pt x="601" y="34"/>
                  </a:cubicBezTo>
                  <a:cubicBezTo>
                    <a:pt x="434" y="34"/>
                    <a:pt x="301"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476;p55">
              <a:extLst>
                <a:ext uri="{FF2B5EF4-FFF2-40B4-BE49-F238E27FC236}">
                  <a16:creationId xmlns:a16="http://schemas.microsoft.com/office/drawing/2014/main" id="{49688D7E-78C5-4DA8-B59B-DC31D9950200}"/>
                </a:ext>
              </a:extLst>
            </p:cNvPr>
            <p:cNvSpPr/>
            <p:nvPr/>
          </p:nvSpPr>
          <p:spPr>
            <a:xfrm>
              <a:off x="1865980" y="1923887"/>
              <a:ext cx="212657" cy="191249"/>
            </a:xfrm>
            <a:custGeom>
              <a:avLst/>
              <a:gdLst/>
              <a:ahLst/>
              <a:cxnLst/>
              <a:rect l="l" t="t" r="r" b="b"/>
              <a:pathLst>
                <a:path w="10609" h="9541" extrusionOk="0">
                  <a:moveTo>
                    <a:pt x="1" y="1"/>
                  </a:moveTo>
                  <a:cubicBezTo>
                    <a:pt x="67" y="167"/>
                    <a:pt x="134" y="334"/>
                    <a:pt x="234" y="501"/>
                  </a:cubicBezTo>
                  <a:cubicBezTo>
                    <a:pt x="434" y="834"/>
                    <a:pt x="701" y="1268"/>
                    <a:pt x="1068" y="1835"/>
                  </a:cubicBezTo>
                  <a:cubicBezTo>
                    <a:pt x="1502" y="2469"/>
                    <a:pt x="1969" y="3069"/>
                    <a:pt x="2469" y="3670"/>
                  </a:cubicBezTo>
                  <a:cubicBezTo>
                    <a:pt x="3103" y="4370"/>
                    <a:pt x="3770" y="5037"/>
                    <a:pt x="4470" y="5671"/>
                  </a:cubicBezTo>
                  <a:cubicBezTo>
                    <a:pt x="5738" y="6839"/>
                    <a:pt x="7172" y="7806"/>
                    <a:pt x="8673" y="8640"/>
                  </a:cubicBezTo>
                  <a:cubicBezTo>
                    <a:pt x="9140" y="8907"/>
                    <a:pt x="9607" y="9107"/>
                    <a:pt x="10074" y="9341"/>
                  </a:cubicBezTo>
                  <a:cubicBezTo>
                    <a:pt x="10241" y="9407"/>
                    <a:pt x="10441" y="9474"/>
                    <a:pt x="10608" y="9541"/>
                  </a:cubicBezTo>
                  <a:cubicBezTo>
                    <a:pt x="10441" y="9407"/>
                    <a:pt x="10275" y="9341"/>
                    <a:pt x="10108" y="9240"/>
                  </a:cubicBezTo>
                  <a:cubicBezTo>
                    <a:pt x="9774" y="9074"/>
                    <a:pt x="9307" y="8840"/>
                    <a:pt x="8740" y="8507"/>
                  </a:cubicBezTo>
                  <a:cubicBezTo>
                    <a:pt x="7272" y="7639"/>
                    <a:pt x="5871" y="6639"/>
                    <a:pt x="4604" y="5504"/>
                  </a:cubicBezTo>
                  <a:cubicBezTo>
                    <a:pt x="3903" y="4904"/>
                    <a:pt x="3270" y="4237"/>
                    <a:pt x="2636" y="3536"/>
                  </a:cubicBezTo>
                  <a:cubicBezTo>
                    <a:pt x="2069" y="2869"/>
                    <a:pt x="1568" y="2269"/>
                    <a:pt x="1201" y="1735"/>
                  </a:cubicBezTo>
                  <a:cubicBezTo>
                    <a:pt x="801" y="1201"/>
                    <a:pt x="501" y="768"/>
                    <a:pt x="301" y="468"/>
                  </a:cubicBezTo>
                  <a:cubicBezTo>
                    <a:pt x="234" y="301"/>
                    <a:pt x="101" y="1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477;p55">
              <a:extLst>
                <a:ext uri="{FF2B5EF4-FFF2-40B4-BE49-F238E27FC236}">
                  <a16:creationId xmlns:a16="http://schemas.microsoft.com/office/drawing/2014/main" id="{F4F1DB53-8505-CD40-0E52-9E6FA9D6B6EE}"/>
                </a:ext>
              </a:extLst>
            </p:cNvPr>
            <p:cNvSpPr/>
            <p:nvPr/>
          </p:nvSpPr>
          <p:spPr>
            <a:xfrm>
              <a:off x="1964281" y="1928577"/>
              <a:ext cx="55505" cy="43478"/>
            </a:xfrm>
            <a:custGeom>
              <a:avLst/>
              <a:gdLst/>
              <a:ahLst/>
              <a:cxnLst/>
              <a:rect l="l" t="t" r="r" b="b"/>
              <a:pathLst>
                <a:path w="2769" h="2169" extrusionOk="0">
                  <a:moveTo>
                    <a:pt x="0" y="0"/>
                  </a:moveTo>
                  <a:cubicBezTo>
                    <a:pt x="400" y="934"/>
                    <a:pt x="1768" y="1901"/>
                    <a:pt x="2769" y="2168"/>
                  </a:cubicBezTo>
                  <a:cubicBezTo>
                    <a:pt x="1968" y="1301"/>
                    <a:pt x="1034" y="53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478;p55">
              <a:extLst>
                <a:ext uri="{FF2B5EF4-FFF2-40B4-BE49-F238E27FC236}">
                  <a16:creationId xmlns:a16="http://schemas.microsoft.com/office/drawing/2014/main" id="{0265D8B1-5FB3-1B0A-6DD9-B9AA286F6B6C}"/>
                </a:ext>
              </a:extLst>
            </p:cNvPr>
            <p:cNvSpPr/>
            <p:nvPr/>
          </p:nvSpPr>
          <p:spPr>
            <a:xfrm>
              <a:off x="1904086" y="1877082"/>
              <a:ext cx="14733" cy="70899"/>
            </a:xfrm>
            <a:custGeom>
              <a:avLst/>
              <a:gdLst/>
              <a:ahLst/>
              <a:cxnLst/>
              <a:rect l="l" t="t" r="r" b="b"/>
              <a:pathLst>
                <a:path w="735" h="3537" extrusionOk="0">
                  <a:moveTo>
                    <a:pt x="468" y="1"/>
                  </a:moveTo>
                  <a:cubicBezTo>
                    <a:pt x="1" y="935"/>
                    <a:pt x="134" y="2569"/>
                    <a:pt x="535" y="3536"/>
                  </a:cubicBezTo>
                  <a:cubicBezTo>
                    <a:pt x="735" y="2336"/>
                    <a:pt x="701" y="1168"/>
                    <a:pt x="4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479;p55">
              <a:extLst>
                <a:ext uri="{FF2B5EF4-FFF2-40B4-BE49-F238E27FC236}">
                  <a16:creationId xmlns:a16="http://schemas.microsoft.com/office/drawing/2014/main" id="{882A6AF3-D4BB-A6BA-FE63-277F02FEF726}"/>
                </a:ext>
              </a:extLst>
            </p:cNvPr>
            <p:cNvSpPr/>
            <p:nvPr/>
          </p:nvSpPr>
          <p:spPr>
            <a:xfrm>
              <a:off x="2071261" y="1907831"/>
              <a:ext cx="26760" cy="66890"/>
            </a:xfrm>
            <a:custGeom>
              <a:avLst/>
              <a:gdLst/>
              <a:ahLst/>
              <a:cxnLst/>
              <a:rect l="l" t="t" r="r" b="b"/>
              <a:pathLst>
                <a:path w="1335" h="3337" extrusionOk="0">
                  <a:moveTo>
                    <a:pt x="167" y="1"/>
                  </a:moveTo>
                  <a:cubicBezTo>
                    <a:pt x="0" y="1035"/>
                    <a:pt x="667" y="2569"/>
                    <a:pt x="1335" y="3337"/>
                  </a:cubicBezTo>
                  <a:cubicBezTo>
                    <a:pt x="1134" y="2169"/>
                    <a:pt x="767" y="1035"/>
                    <a:pt x="1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480;p55">
              <a:extLst>
                <a:ext uri="{FF2B5EF4-FFF2-40B4-BE49-F238E27FC236}">
                  <a16:creationId xmlns:a16="http://schemas.microsoft.com/office/drawing/2014/main" id="{E0008880-8EC7-2E5F-E27D-651DBBE6D300}"/>
                </a:ext>
              </a:extLst>
            </p:cNvPr>
            <p:cNvSpPr/>
            <p:nvPr/>
          </p:nvSpPr>
          <p:spPr>
            <a:xfrm>
              <a:off x="1944878" y="1832281"/>
              <a:ext cx="68233" cy="19764"/>
            </a:xfrm>
            <a:custGeom>
              <a:avLst/>
              <a:gdLst/>
              <a:ahLst/>
              <a:cxnLst/>
              <a:rect l="l" t="t" r="r" b="b"/>
              <a:pathLst>
                <a:path w="3404" h="986" extrusionOk="0">
                  <a:moveTo>
                    <a:pt x="1" y="1"/>
                  </a:moveTo>
                  <a:lnTo>
                    <a:pt x="1" y="1"/>
                  </a:lnTo>
                  <a:cubicBezTo>
                    <a:pt x="679" y="649"/>
                    <a:pt x="2035" y="985"/>
                    <a:pt x="3032" y="985"/>
                  </a:cubicBezTo>
                  <a:cubicBezTo>
                    <a:pt x="3163" y="985"/>
                    <a:pt x="3287" y="980"/>
                    <a:pt x="3403" y="968"/>
                  </a:cubicBezTo>
                  <a:cubicBezTo>
                    <a:pt x="2336" y="434"/>
                    <a:pt x="1202" y="1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481;p55">
              <a:extLst>
                <a:ext uri="{FF2B5EF4-FFF2-40B4-BE49-F238E27FC236}">
                  <a16:creationId xmlns:a16="http://schemas.microsoft.com/office/drawing/2014/main" id="{82DA9917-F050-39BC-A19C-FADDDE7CF353}"/>
                </a:ext>
              </a:extLst>
            </p:cNvPr>
            <p:cNvSpPr/>
            <p:nvPr/>
          </p:nvSpPr>
          <p:spPr>
            <a:xfrm>
              <a:off x="1905429" y="1746689"/>
              <a:ext cx="41473" cy="56868"/>
            </a:xfrm>
            <a:custGeom>
              <a:avLst/>
              <a:gdLst/>
              <a:ahLst/>
              <a:cxnLst/>
              <a:rect l="l" t="t" r="r" b="b"/>
              <a:pathLst>
                <a:path w="2069" h="2837" extrusionOk="0">
                  <a:moveTo>
                    <a:pt x="2069" y="1"/>
                  </a:moveTo>
                  <a:lnTo>
                    <a:pt x="2069" y="1"/>
                  </a:lnTo>
                  <a:cubicBezTo>
                    <a:pt x="1202" y="801"/>
                    <a:pt x="501" y="1769"/>
                    <a:pt x="1" y="2836"/>
                  </a:cubicBezTo>
                  <a:lnTo>
                    <a:pt x="1" y="2836"/>
                  </a:lnTo>
                  <a:cubicBezTo>
                    <a:pt x="901" y="2369"/>
                    <a:pt x="1802" y="968"/>
                    <a:pt x="206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482;p55">
              <a:extLst>
                <a:ext uri="{FF2B5EF4-FFF2-40B4-BE49-F238E27FC236}">
                  <a16:creationId xmlns:a16="http://schemas.microsoft.com/office/drawing/2014/main" id="{6BBD75D7-4647-3319-9775-A0B0025077C5}"/>
                </a:ext>
              </a:extLst>
            </p:cNvPr>
            <p:cNvSpPr/>
            <p:nvPr/>
          </p:nvSpPr>
          <p:spPr>
            <a:xfrm>
              <a:off x="2011086" y="2032130"/>
              <a:ext cx="69556" cy="14011"/>
            </a:xfrm>
            <a:custGeom>
              <a:avLst/>
              <a:gdLst/>
              <a:ahLst/>
              <a:cxnLst/>
              <a:rect l="l" t="t" r="r" b="b"/>
              <a:pathLst>
                <a:path w="3470" h="699" extrusionOk="0">
                  <a:moveTo>
                    <a:pt x="3211" y="1"/>
                  </a:moveTo>
                  <a:cubicBezTo>
                    <a:pt x="2101" y="1"/>
                    <a:pt x="1022" y="200"/>
                    <a:pt x="0" y="571"/>
                  </a:cubicBezTo>
                  <a:cubicBezTo>
                    <a:pt x="256" y="660"/>
                    <a:pt x="559" y="699"/>
                    <a:pt x="882" y="699"/>
                  </a:cubicBezTo>
                  <a:cubicBezTo>
                    <a:pt x="1779" y="699"/>
                    <a:pt x="2832" y="397"/>
                    <a:pt x="3469" y="4"/>
                  </a:cubicBezTo>
                  <a:cubicBezTo>
                    <a:pt x="3383" y="2"/>
                    <a:pt x="3297" y="1"/>
                    <a:pt x="321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483;p55">
              <a:extLst>
                <a:ext uri="{FF2B5EF4-FFF2-40B4-BE49-F238E27FC236}">
                  <a16:creationId xmlns:a16="http://schemas.microsoft.com/office/drawing/2014/main" id="{1C20AC6B-4C8E-167A-BCFF-B1E0767AB313}"/>
                </a:ext>
              </a:extLst>
            </p:cNvPr>
            <p:cNvSpPr/>
            <p:nvPr/>
          </p:nvSpPr>
          <p:spPr>
            <a:xfrm>
              <a:off x="1433369" y="3998685"/>
              <a:ext cx="274837" cy="380414"/>
            </a:xfrm>
            <a:custGeom>
              <a:avLst/>
              <a:gdLst/>
              <a:ahLst/>
              <a:cxnLst/>
              <a:rect l="l" t="t" r="r" b="b"/>
              <a:pathLst>
                <a:path w="13711" h="18978" extrusionOk="0">
                  <a:moveTo>
                    <a:pt x="6572" y="1"/>
                  </a:moveTo>
                  <a:lnTo>
                    <a:pt x="4370" y="10008"/>
                  </a:lnTo>
                  <a:lnTo>
                    <a:pt x="301" y="17413"/>
                  </a:lnTo>
                  <a:cubicBezTo>
                    <a:pt x="1" y="17947"/>
                    <a:pt x="234" y="18614"/>
                    <a:pt x="801" y="18881"/>
                  </a:cubicBezTo>
                  <a:cubicBezTo>
                    <a:pt x="943" y="18944"/>
                    <a:pt x="1099" y="18977"/>
                    <a:pt x="1257" y="18977"/>
                  </a:cubicBezTo>
                  <a:cubicBezTo>
                    <a:pt x="1433" y="18977"/>
                    <a:pt x="1610" y="18936"/>
                    <a:pt x="1768" y="18848"/>
                  </a:cubicBezTo>
                  <a:cubicBezTo>
                    <a:pt x="3636" y="17747"/>
                    <a:pt x="10541" y="13711"/>
                    <a:pt x="10675" y="12977"/>
                  </a:cubicBezTo>
                  <a:cubicBezTo>
                    <a:pt x="10808" y="12110"/>
                    <a:pt x="13710" y="2536"/>
                    <a:pt x="13710" y="2536"/>
                  </a:cubicBezTo>
                  <a:lnTo>
                    <a:pt x="657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484;p55">
              <a:extLst>
                <a:ext uri="{FF2B5EF4-FFF2-40B4-BE49-F238E27FC236}">
                  <a16:creationId xmlns:a16="http://schemas.microsoft.com/office/drawing/2014/main" id="{990F6A78-CFE1-6C44-B548-416F68F26F68}"/>
                </a:ext>
              </a:extLst>
            </p:cNvPr>
            <p:cNvSpPr/>
            <p:nvPr/>
          </p:nvSpPr>
          <p:spPr>
            <a:xfrm>
              <a:off x="1449425" y="4245418"/>
              <a:ext cx="201272" cy="134181"/>
            </a:xfrm>
            <a:custGeom>
              <a:avLst/>
              <a:gdLst/>
              <a:ahLst/>
              <a:cxnLst/>
              <a:rect l="l" t="t" r="r" b="b"/>
              <a:pathLst>
                <a:path w="10041" h="6694" extrusionOk="0">
                  <a:moveTo>
                    <a:pt x="10041" y="1"/>
                  </a:moveTo>
                  <a:lnTo>
                    <a:pt x="28" y="6587"/>
                  </a:lnTo>
                  <a:lnTo>
                    <a:pt x="28" y="6587"/>
                  </a:lnTo>
                  <a:cubicBezTo>
                    <a:pt x="19" y="6582"/>
                    <a:pt x="9" y="6577"/>
                    <a:pt x="0" y="6572"/>
                  </a:cubicBezTo>
                  <a:lnTo>
                    <a:pt x="0" y="6605"/>
                  </a:lnTo>
                  <a:lnTo>
                    <a:pt x="28" y="6587"/>
                  </a:lnTo>
                  <a:lnTo>
                    <a:pt x="28" y="6587"/>
                  </a:lnTo>
                  <a:cubicBezTo>
                    <a:pt x="164" y="6657"/>
                    <a:pt x="312" y="6693"/>
                    <a:pt x="461" y="6693"/>
                  </a:cubicBezTo>
                  <a:cubicBezTo>
                    <a:pt x="635" y="6693"/>
                    <a:pt x="811" y="6643"/>
                    <a:pt x="967" y="6539"/>
                  </a:cubicBezTo>
                  <a:cubicBezTo>
                    <a:pt x="6205" y="3503"/>
                    <a:pt x="8473" y="1935"/>
                    <a:pt x="9307" y="1335"/>
                  </a:cubicBezTo>
                  <a:cubicBezTo>
                    <a:pt x="9607" y="1102"/>
                    <a:pt x="9840" y="801"/>
                    <a:pt x="9941" y="434"/>
                  </a:cubicBezTo>
                  <a:lnTo>
                    <a:pt x="10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485;p55">
              <a:extLst>
                <a:ext uri="{FF2B5EF4-FFF2-40B4-BE49-F238E27FC236}">
                  <a16:creationId xmlns:a16="http://schemas.microsoft.com/office/drawing/2014/main" id="{5C651CA7-AF14-635C-E72A-249C9F5A0DD5}"/>
                </a:ext>
              </a:extLst>
            </p:cNvPr>
            <p:cNvSpPr/>
            <p:nvPr/>
          </p:nvSpPr>
          <p:spPr>
            <a:xfrm>
              <a:off x="1615919" y="4170170"/>
              <a:ext cx="26760" cy="24375"/>
            </a:xfrm>
            <a:custGeom>
              <a:avLst/>
              <a:gdLst/>
              <a:ahLst/>
              <a:cxnLst/>
              <a:rect l="l" t="t" r="r" b="b"/>
              <a:pathLst>
                <a:path w="1335" h="1216" extrusionOk="0">
                  <a:moveTo>
                    <a:pt x="651" y="0"/>
                  </a:moveTo>
                  <a:cubicBezTo>
                    <a:pt x="565" y="0"/>
                    <a:pt x="479" y="17"/>
                    <a:pt x="400" y="52"/>
                  </a:cubicBezTo>
                  <a:lnTo>
                    <a:pt x="467" y="52"/>
                  </a:lnTo>
                  <a:cubicBezTo>
                    <a:pt x="167" y="152"/>
                    <a:pt x="0" y="486"/>
                    <a:pt x="100" y="819"/>
                  </a:cubicBezTo>
                  <a:cubicBezTo>
                    <a:pt x="180" y="1060"/>
                    <a:pt x="411" y="1215"/>
                    <a:pt x="672" y="1215"/>
                  </a:cubicBezTo>
                  <a:cubicBezTo>
                    <a:pt x="736" y="1215"/>
                    <a:pt x="802" y="1206"/>
                    <a:pt x="867" y="1186"/>
                  </a:cubicBezTo>
                  <a:cubicBezTo>
                    <a:pt x="1168" y="1053"/>
                    <a:pt x="1334" y="686"/>
                    <a:pt x="1234" y="352"/>
                  </a:cubicBezTo>
                  <a:cubicBezTo>
                    <a:pt x="1136" y="131"/>
                    <a:pt x="893" y="0"/>
                    <a:pt x="6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486;p55">
              <a:extLst>
                <a:ext uri="{FF2B5EF4-FFF2-40B4-BE49-F238E27FC236}">
                  <a16:creationId xmlns:a16="http://schemas.microsoft.com/office/drawing/2014/main" id="{AF322A11-32AA-3C4C-A969-28EA848094D3}"/>
                </a:ext>
              </a:extLst>
            </p:cNvPr>
            <p:cNvSpPr/>
            <p:nvPr/>
          </p:nvSpPr>
          <p:spPr>
            <a:xfrm>
              <a:off x="1480836" y="4270154"/>
              <a:ext cx="36803" cy="31451"/>
            </a:xfrm>
            <a:custGeom>
              <a:avLst/>
              <a:gdLst/>
              <a:ahLst/>
              <a:cxnLst/>
              <a:rect l="l" t="t" r="r" b="b"/>
              <a:pathLst>
                <a:path w="1836" h="1569" extrusionOk="0">
                  <a:moveTo>
                    <a:pt x="368" y="1"/>
                  </a:moveTo>
                  <a:cubicBezTo>
                    <a:pt x="134" y="1"/>
                    <a:pt x="1" y="34"/>
                    <a:pt x="1" y="68"/>
                  </a:cubicBezTo>
                  <a:cubicBezTo>
                    <a:pt x="401" y="168"/>
                    <a:pt x="768" y="335"/>
                    <a:pt x="1102" y="568"/>
                  </a:cubicBezTo>
                  <a:cubicBezTo>
                    <a:pt x="1369" y="835"/>
                    <a:pt x="1602" y="1168"/>
                    <a:pt x="1769" y="1569"/>
                  </a:cubicBezTo>
                  <a:cubicBezTo>
                    <a:pt x="1802" y="1569"/>
                    <a:pt x="1836" y="1402"/>
                    <a:pt x="1769" y="1168"/>
                  </a:cubicBezTo>
                  <a:cubicBezTo>
                    <a:pt x="1669" y="868"/>
                    <a:pt x="1469" y="601"/>
                    <a:pt x="1235" y="401"/>
                  </a:cubicBezTo>
                  <a:cubicBezTo>
                    <a:pt x="1002" y="168"/>
                    <a:pt x="701" y="68"/>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487;p55">
              <a:extLst>
                <a:ext uri="{FF2B5EF4-FFF2-40B4-BE49-F238E27FC236}">
                  <a16:creationId xmlns:a16="http://schemas.microsoft.com/office/drawing/2014/main" id="{D16BD579-BE7B-DB4A-46CB-F7863565BFEE}"/>
                </a:ext>
              </a:extLst>
            </p:cNvPr>
            <p:cNvSpPr/>
            <p:nvPr/>
          </p:nvSpPr>
          <p:spPr>
            <a:xfrm>
              <a:off x="1460791" y="4302908"/>
              <a:ext cx="36121" cy="21468"/>
            </a:xfrm>
            <a:custGeom>
              <a:avLst/>
              <a:gdLst/>
              <a:ahLst/>
              <a:cxnLst/>
              <a:rect l="l" t="t" r="r" b="b"/>
              <a:pathLst>
                <a:path w="1802" h="1071" extrusionOk="0">
                  <a:moveTo>
                    <a:pt x="384" y="0"/>
                  </a:moveTo>
                  <a:cubicBezTo>
                    <a:pt x="256" y="0"/>
                    <a:pt x="126" y="22"/>
                    <a:pt x="0" y="68"/>
                  </a:cubicBezTo>
                  <a:cubicBezTo>
                    <a:pt x="334" y="168"/>
                    <a:pt x="634" y="268"/>
                    <a:pt x="968" y="435"/>
                  </a:cubicBezTo>
                  <a:cubicBezTo>
                    <a:pt x="1416" y="691"/>
                    <a:pt x="1649" y="1071"/>
                    <a:pt x="1726" y="1071"/>
                  </a:cubicBezTo>
                  <a:cubicBezTo>
                    <a:pt x="1729" y="1071"/>
                    <a:pt x="1732" y="1070"/>
                    <a:pt x="1735" y="1069"/>
                  </a:cubicBezTo>
                  <a:cubicBezTo>
                    <a:pt x="1801" y="1069"/>
                    <a:pt x="1635" y="569"/>
                    <a:pt x="1068" y="235"/>
                  </a:cubicBezTo>
                  <a:cubicBezTo>
                    <a:pt x="870" y="82"/>
                    <a:pt x="630" y="0"/>
                    <a:pt x="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488;p55">
              <a:extLst>
                <a:ext uri="{FF2B5EF4-FFF2-40B4-BE49-F238E27FC236}">
                  <a16:creationId xmlns:a16="http://schemas.microsoft.com/office/drawing/2014/main" id="{C592D597-2527-4B0C-0718-5BFDFD83ECB5}"/>
                </a:ext>
              </a:extLst>
            </p:cNvPr>
            <p:cNvSpPr/>
            <p:nvPr/>
          </p:nvSpPr>
          <p:spPr>
            <a:xfrm>
              <a:off x="1500901" y="4237400"/>
              <a:ext cx="50834" cy="36121"/>
            </a:xfrm>
            <a:custGeom>
              <a:avLst/>
              <a:gdLst/>
              <a:ahLst/>
              <a:cxnLst/>
              <a:rect l="l" t="t" r="r" b="b"/>
              <a:pathLst>
                <a:path w="2536" h="1802" extrusionOk="0">
                  <a:moveTo>
                    <a:pt x="1" y="0"/>
                  </a:moveTo>
                  <a:lnTo>
                    <a:pt x="1" y="0"/>
                  </a:lnTo>
                  <a:cubicBezTo>
                    <a:pt x="468" y="201"/>
                    <a:pt x="935" y="467"/>
                    <a:pt x="1402" y="734"/>
                  </a:cubicBezTo>
                  <a:cubicBezTo>
                    <a:pt x="1802" y="1068"/>
                    <a:pt x="2169" y="1401"/>
                    <a:pt x="2536" y="1802"/>
                  </a:cubicBezTo>
                  <a:cubicBezTo>
                    <a:pt x="2102" y="768"/>
                    <a:pt x="1101" y="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489;p55">
              <a:extLst>
                <a:ext uri="{FF2B5EF4-FFF2-40B4-BE49-F238E27FC236}">
                  <a16:creationId xmlns:a16="http://schemas.microsoft.com/office/drawing/2014/main" id="{E6BCFFD1-1249-596A-9E45-56864F258BFA}"/>
                </a:ext>
              </a:extLst>
            </p:cNvPr>
            <p:cNvSpPr/>
            <p:nvPr/>
          </p:nvSpPr>
          <p:spPr>
            <a:xfrm>
              <a:off x="1518280" y="4196689"/>
              <a:ext cx="51516" cy="16818"/>
            </a:xfrm>
            <a:custGeom>
              <a:avLst/>
              <a:gdLst/>
              <a:ahLst/>
              <a:cxnLst/>
              <a:rect l="l" t="t" r="r" b="b"/>
              <a:pathLst>
                <a:path w="2570" h="839" extrusionOk="0">
                  <a:moveTo>
                    <a:pt x="690" y="0"/>
                  </a:moveTo>
                  <a:cubicBezTo>
                    <a:pt x="461" y="0"/>
                    <a:pt x="229" y="32"/>
                    <a:pt x="1" y="97"/>
                  </a:cubicBezTo>
                  <a:cubicBezTo>
                    <a:pt x="1" y="163"/>
                    <a:pt x="635" y="130"/>
                    <a:pt x="1335" y="330"/>
                  </a:cubicBezTo>
                  <a:cubicBezTo>
                    <a:pt x="1979" y="514"/>
                    <a:pt x="2453" y="839"/>
                    <a:pt x="2552" y="839"/>
                  </a:cubicBezTo>
                  <a:cubicBezTo>
                    <a:pt x="2561" y="839"/>
                    <a:pt x="2567" y="836"/>
                    <a:pt x="2569" y="831"/>
                  </a:cubicBezTo>
                  <a:cubicBezTo>
                    <a:pt x="2090" y="301"/>
                    <a:pt x="1401" y="0"/>
                    <a:pt x="6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490;p55">
              <a:extLst>
                <a:ext uri="{FF2B5EF4-FFF2-40B4-BE49-F238E27FC236}">
                  <a16:creationId xmlns:a16="http://schemas.microsoft.com/office/drawing/2014/main" id="{E9142A53-F102-F270-D8BD-1E3F3EDAD1ED}"/>
                </a:ext>
              </a:extLst>
            </p:cNvPr>
            <p:cNvSpPr/>
            <p:nvPr/>
          </p:nvSpPr>
          <p:spPr>
            <a:xfrm>
              <a:off x="1530988" y="4137737"/>
              <a:ext cx="54182" cy="16778"/>
            </a:xfrm>
            <a:custGeom>
              <a:avLst/>
              <a:gdLst/>
              <a:ahLst/>
              <a:cxnLst/>
              <a:rect l="l" t="t" r="r" b="b"/>
              <a:pathLst>
                <a:path w="2703" h="837" extrusionOk="0">
                  <a:moveTo>
                    <a:pt x="952" y="0"/>
                  </a:moveTo>
                  <a:cubicBezTo>
                    <a:pt x="756" y="0"/>
                    <a:pt x="559" y="23"/>
                    <a:pt x="368" y="69"/>
                  </a:cubicBezTo>
                  <a:cubicBezTo>
                    <a:pt x="101" y="169"/>
                    <a:pt x="1" y="269"/>
                    <a:pt x="1" y="269"/>
                  </a:cubicBezTo>
                  <a:cubicBezTo>
                    <a:pt x="234" y="236"/>
                    <a:pt x="468" y="219"/>
                    <a:pt x="701" y="219"/>
                  </a:cubicBezTo>
                  <a:cubicBezTo>
                    <a:pt x="935" y="219"/>
                    <a:pt x="1168" y="236"/>
                    <a:pt x="1402" y="269"/>
                  </a:cubicBezTo>
                  <a:cubicBezTo>
                    <a:pt x="1835" y="403"/>
                    <a:pt x="2269" y="603"/>
                    <a:pt x="2669" y="836"/>
                  </a:cubicBezTo>
                  <a:cubicBezTo>
                    <a:pt x="2703" y="836"/>
                    <a:pt x="2603" y="669"/>
                    <a:pt x="2402" y="503"/>
                  </a:cubicBezTo>
                  <a:cubicBezTo>
                    <a:pt x="1990" y="163"/>
                    <a:pt x="1473" y="0"/>
                    <a:pt x="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491;p55">
              <a:extLst>
                <a:ext uri="{FF2B5EF4-FFF2-40B4-BE49-F238E27FC236}">
                  <a16:creationId xmlns:a16="http://schemas.microsoft.com/office/drawing/2014/main" id="{E26A4E29-F2AA-6E95-EF9E-041BA54935EA}"/>
                </a:ext>
              </a:extLst>
            </p:cNvPr>
            <p:cNvSpPr/>
            <p:nvPr/>
          </p:nvSpPr>
          <p:spPr>
            <a:xfrm>
              <a:off x="1535679" y="4093778"/>
              <a:ext cx="62861" cy="38807"/>
            </a:xfrm>
            <a:custGeom>
              <a:avLst/>
              <a:gdLst/>
              <a:ahLst/>
              <a:cxnLst/>
              <a:rect l="l" t="t" r="r" b="b"/>
              <a:pathLst>
                <a:path w="3136" h="1936" extrusionOk="0">
                  <a:moveTo>
                    <a:pt x="459" y="207"/>
                  </a:moveTo>
                  <a:cubicBezTo>
                    <a:pt x="494" y="207"/>
                    <a:pt x="531" y="215"/>
                    <a:pt x="567" y="227"/>
                  </a:cubicBezTo>
                  <a:cubicBezTo>
                    <a:pt x="767" y="327"/>
                    <a:pt x="934" y="461"/>
                    <a:pt x="1068" y="661"/>
                  </a:cubicBezTo>
                  <a:cubicBezTo>
                    <a:pt x="1236" y="867"/>
                    <a:pt x="1373" y="1083"/>
                    <a:pt x="1496" y="1310"/>
                  </a:cubicBezTo>
                  <a:lnTo>
                    <a:pt x="1496" y="1310"/>
                  </a:lnTo>
                  <a:cubicBezTo>
                    <a:pt x="1462" y="1381"/>
                    <a:pt x="1431" y="1454"/>
                    <a:pt x="1401" y="1528"/>
                  </a:cubicBezTo>
                  <a:cubicBezTo>
                    <a:pt x="1389" y="1577"/>
                    <a:pt x="1377" y="1625"/>
                    <a:pt x="1366" y="1673"/>
                  </a:cubicBezTo>
                  <a:lnTo>
                    <a:pt x="1366" y="1673"/>
                  </a:lnTo>
                  <a:cubicBezTo>
                    <a:pt x="831" y="1561"/>
                    <a:pt x="421" y="1149"/>
                    <a:pt x="267" y="594"/>
                  </a:cubicBezTo>
                  <a:cubicBezTo>
                    <a:pt x="234" y="494"/>
                    <a:pt x="234" y="394"/>
                    <a:pt x="300" y="294"/>
                  </a:cubicBezTo>
                  <a:cubicBezTo>
                    <a:pt x="343" y="230"/>
                    <a:pt x="398" y="207"/>
                    <a:pt x="459" y="207"/>
                  </a:cubicBezTo>
                  <a:close/>
                  <a:moveTo>
                    <a:pt x="2657" y="418"/>
                  </a:moveTo>
                  <a:cubicBezTo>
                    <a:pt x="2738" y="418"/>
                    <a:pt x="2814" y="473"/>
                    <a:pt x="2869" y="527"/>
                  </a:cubicBezTo>
                  <a:cubicBezTo>
                    <a:pt x="2902" y="627"/>
                    <a:pt x="2902" y="761"/>
                    <a:pt x="2869" y="861"/>
                  </a:cubicBezTo>
                  <a:cubicBezTo>
                    <a:pt x="2697" y="1348"/>
                    <a:pt x="2254" y="1663"/>
                    <a:pt x="1751" y="1700"/>
                  </a:cubicBezTo>
                  <a:lnTo>
                    <a:pt x="1751" y="1700"/>
                  </a:lnTo>
                  <a:cubicBezTo>
                    <a:pt x="1735" y="1624"/>
                    <a:pt x="1707" y="1554"/>
                    <a:pt x="1668" y="1495"/>
                  </a:cubicBezTo>
                  <a:cubicBezTo>
                    <a:pt x="1654" y="1448"/>
                    <a:pt x="1639" y="1401"/>
                    <a:pt x="1622" y="1354"/>
                  </a:cubicBezTo>
                  <a:lnTo>
                    <a:pt x="1622" y="1354"/>
                  </a:lnTo>
                  <a:cubicBezTo>
                    <a:pt x="1754" y="1140"/>
                    <a:pt x="1906" y="941"/>
                    <a:pt x="2068" y="761"/>
                  </a:cubicBezTo>
                  <a:cubicBezTo>
                    <a:pt x="2202" y="594"/>
                    <a:pt x="2402" y="461"/>
                    <a:pt x="2602" y="427"/>
                  </a:cubicBezTo>
                  <a:cubicBezTo>
                    <a:pt x="2620" y="421"/>
                    <a:pt x="2639" y="418"/>
                    <a:pt x="2657" y="418"/>
                  </a:cubicBezTo>
                  <a:close/>
                  <a:moveTo>
                    <a:pt x="1567" y="1445"/>
                  </a:moveTo>
                  <a:cubicBezTo>
                    <a:pt x="1611" y="1530"/>
                    <a:pt x="1652" y="1615"/>
                    <a:pt x="1694" y="1703"/>
                  </a:cubicBezTo>
                  <a:lnTo>
                    <a:pt x="1694" y="1703"/>
                  </a:lnTo>
                  <a:cubicBezTo>
                    <a:pt x="1680" y="1703"/>
                    <a:pt x="1667" y="1703"/>
                    <a:pt x="1653" y="1703"/>
                  </a:cubicBezTo>
                  <a:cubicBezTo>
                    <a:pt x="1603" y="1703"/>
                    <a:pt x="1552" y="1701"/>
                    <a:pt x="1501" y="1695"/>
                  </a:cubicBezTo>
                  <a:cubicBezTo>
                    <a:pt x="1480" y="1693"/>
                    <a:pt x="1460" y="1690"/>
                    <a:pt x="1439" y="1687"/>
                  </a:cubicBezTo>
                  <a:lnTo>
                    <a:pt x="1439" y="1687"/>
                  </a:lnTo>
                  <a:cubicBezTo>
                    <a:pt x="1479" y="1605"/>
                    <a:pt x="1522" y="1524"/>
                    <a:pt x="1567" y="1445"/>
                  </a:cubicBezTo>
                  <a:close/>
                  <a:moveTo>
                    <a:pt x="495" y="1"/>
                  </a:moveTo>
                  <a:cubicBezTo>
                    <a:pt x="365" y="1"/>
                    <a:pt x="231" y="63"/>
                    <a:pt x="134" y="160"/>
                  </a:cubicBezTo>
                  <a:cubicBezTo>
                    <a:pt x="34" y="294"/>
                    <a:pt x="0" y="461"/>
                    <a:pt x="67" y="627"/>
                  </a:cubicBezTo>
                  <a:cubicBezTo>
                    <a:pt x="220" y="1272"/>
                    <a:pt x="712" y="1747"/>
                    <a:pt x="1335" y="1897"/>
                  </a:cubicBezTo>
                  <a:lnTo>
                    <a:pt x="1335" y="1897"/>
                  </a:lnTo>
                  <a:cubicBezTo>
                    <a:pt x="1335" y="1907"/>
                    <a:pt x="1334" y="1918"/>
                    <a:pt x="1334" y="1928"/>
                  </a:cubicBezTo>
                  <a:cubicBezTo>
                    <a:pt x="1338" y="1919"/>
                    <a:pt x="1342" y="1909"/>
                    <a:pt x="1346" y="1899"/>
                  </a:cubicBezTo>
                  <a:lnTo>
                    <a:pt x="1346" y="1899"/>
                  </a:lnTo>
                  <a:cubicBezTo>
                    <a:pt x="1397" y="1911"/>
                    <a:pt x="1449" y="1921"/>
                    <a:pt x="1501" y="1928"/>
                  </a:cubicBezTo>
                  <a:cubicBezTo>
                    <a:pt x="1549" y="1933"/>
                    <a:pt x="1596" y="1935"/>
                    <a:pt x="1643" y="1935"/>
                  </a:cubicBezTo>
                  <a:cubicBezTo>
                    <a:pt x="2290" y="1935"/>
                    <a:pt x="2882" y="1516"/>
                    <a:pt x="3069" y="894"/>
                  </a:cubicBezTo>
                  <a:cubicBezTo>
                    <a:pt x="3136" y="728"/>
                    <a:pt x="3102" y="561"/>
                    <a:pt x="3036" y="394"/>
                  </a:cubicBezTo>
                  <a:cubicBezTo>
                    <a:pt x="2949" y="278"/>
                    <a:pt x="2812" y="187"/>
                    <a:pt x="2668" y="187"/>
                  </a:cubicBezTo>
                  <a:cubicBezTo>
                    <a:pt x="2646" y="187"/>
                    <a:pt x="2624" y="189"/>
                    <a:pt x="2602" y="194"/>
                  </a:cubicBezTo>
                  <a:cubicBezTo>
                    <a:pt x="2335" y="261"/>
                    <a:pt x="2102" y="427"/>
                    <a:pt x="1968" y="627"/>
                  </a:cubicBezTo>
                  <a:cubicBezTo>
                    <a:pt x="1795" y="800"/>
                    <a:pt x="1664" y="987"/>
                    <a:pt x="1557" y="1188"/>
                  </a:cubicBezTo>
                  <a:lnTo>
                    <a:pt x="1557" y="1188"/>
                  </a:lnTo>
                  <a:cubicBezTo>
                    <a:pt x="1462" y="962"/>
                    <a:pt x="1339" y="745"/>
                    <a:pt x="1201" y="561"/>
                  </a:cubicBezTo>
                  <a:cubicBezTo>
                    <a:pt x="1034" y="327"/>
                    <a:pt x="834" y="160"/>
                    <a:pt x="634" y="27"/>
                  </a:cubicBezTo>
                  <a:cubicBezTo>
                    <a:pt x="589" y="9"/>
                    <a:pt x="542" y="1"/>
                    <a:pt x="4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492;p55">
              <a:extLst>
                <a:ext uri="{FF2B5EF4-FFF2-40B4-BE49-F238E27FC236}">
                  <a16:creationId xmlns:a16="http://schemas.microsoft.com/office/drawing/2014/main" id="{AE2B4DB9-5236-0A45-CDF8-63DF16330B3B}"/>
                </a:ext>
              </a:extLst>
            </p:cNvPr>
            <p:cNvSpPr/>
            <p:nvPr/>
          </p:nvSpPr>
          <p:spPr>
            <a:xfrm>
              <a:off x="2035822" y="4071568"/>
              <a:ext cx="313604" cy="252106"/>
            </a:xfrm>
            <a:custGeom>
              <a:avLst/>
              <a:gdLst/>
              <a:ahLst/>
              <a:cxnLst/>
              <a:rect l="l" t="t" r="r" b="b"/>
              <a:pathLst>
                <a:path w="15645" h="12577" extrusionOk="0">
                  <a:moveTo>
                    <a:pt x="0" y="1"/>
                  </a:moveTo>
                  <a:lnTo>
                    <a:pt x="67" y="12543"/>
                  </a:lnTo>
                  <a:lnTo>
                    <a:pt x="15645" y="12577"/>
                  </a:lnTo>
                  <a:cubicBezTo>
                    <a:pt x="15578" y="11075"/>
                    <a:pt x="7506" y="8073"/>
                    <a:pt x="7506" y="8073"/>
                  </a:cubicBezTo>
                  <a:lnTo>
                    <a:pt x="7806" y="34"/>
                  </a:lnTo>
                  <a:lnTo>
                    <a:pt x="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493;p55">
              <a:extLst>
                <a:ext uri="{FF2B5EF4-FFF2-40B4-BE49-F238E27FC236}">
                  <a16:creationId xmlns:a16="http://schemas.microsoft.com/office/drawing/2014/main" id="{027ACA0D-2182-2A8B-FFBC-7AF3A528D312}"/>
                </a:ext>
              </a:extLst>
            </p:cNvPr>
            <p:cNvSpPr/>
            <p:nvPr/>
          </p:nvSpPr>
          <p:spPr>
            <a:xfrm>
              <a:off x="2079279" y="4219340"/>
              <a:ext cx="26099" cy="23693"/>
            </a:xfrm>
            <a:custGeom>
              <a:avLst/>
              <a:gdLst/>
              <a:ahLst/>
              <a:cxnLst/>
              <a:rect l="l" t="t" r="r" b="b"/>
              <a:pathLst>
                <a:path w="1302" h="1182" extrusionOk="0">
                  <a:moveTo>
                    <a:pt x="501" y="1"/>
                  </a:moveTo>
                  <a:lnTo>
                    <a:pt x="501" y="1"/>
                  </a:lnTo>
                  <a:cubicBezTo>
                    <a:pt x="201" y="101"/>
                    <a:pt x="1" y="401"/>
                    <a:pt x="67" y="735"/>
                  </a:cubicBezTo>
                  <a:cubicBezTo>
                    <a:pt x="125" y="996"/>
                    <a:pt x="385" y="1181"/>
                    <a:pt x="671" y="1181"/>
                  </a:cubicBezTo>
                  <a:cubicBezTo>
                    <a:pt x="714" y="1181"/>
                    <a:pt x="758" y="1177"/>
                    <a:pt x="801" y="1168"/>
                  </a:cubicBezTo>
                  <a:cubicBezTo>
                    <a:pt x="1101" y="1068"/>
                    <a:pt x="1301" y="735"/>
                    <a:pt x="1235" y="401"/>
                  </a:cubicBezTo>
                  <a:cubicBezTo>
                    <a:pt x="1154" y="160"/>
                    <a:pt x="902" y="5"/>
                    <a:pt x="650" y="5"/>
                  </a:cubicBezTo>
                  <a:cubicBezTo>
                    <a:pt x="589" y="5"/>
                    <a:pt x="527" y="14"/>
                    <a:pt x="468" y="34"/>
                  </a:cubicBezTo>
                  <a:lnTo>
                    <a:pt x="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494;p55">
              <a:extLst>
                <a:ext uri="{FF2B5EF4-FFF2-40B4-BE49-F238E27FC236}">
                  <a16:creationId xmlns:a16="http://schemas.microsoft.com/office/drawing/2014/main" id="{10814912-B6A9-E1FF-06F3-695B0F512465}"/>
                </a:ext>
              </a:extLst>
            </p:cNvPr>
            <p:cNvSpPr/>
            <p:nvPr/>
          </p:nvSpPr>
          <p:spPr>
            <a:xfrm>
              <a:off x="2037165" y="4297576"/>
              <a:ext cx="314266" cy="26099"/>
            </a:xfrm>
            <a:custGeom>
              <a:avLst/>
              <a:gdLst/>
              <a:ahLst/>
              <a:cxnLst/>
              <a:rect l="l" t="t" r="r" b="b"/>
              <a:pathLst>
                <a:path w="15678" h="1302" extrusionOk="0">
                  <a:moveTo>
                    <a:pt x="33" y="1"/>
                  </a:moveTo>
                  <a:lnTo>
                    <a:pt x="0" y="1268"/>
                  </a:lnTo>
                  <a:lnTo>
                    <a:pt x="15578" y="1302"/>
                  </a:lnTo>
                  <a:cubicBezTo>
                    <a:pt x="15678" y="801"/>
                    <a:pt x="14977" y="501"/>
                    <a:pt x="14977" y="501"/>
                  </a:cubicBez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495;p55">
              <a:extLst>
                <a:ext uri="{FF2B5EF4-FFF2-40B4-BE49-F238E27FC236}">
                  <a16:creationId xmlns:a16="http://schemas.microsoft.com/office/drawing/2014/main" id="{9040D35A-C6A0-22F2-FD85-A7E5449B5E21}"/>
                </a:ext>
              </a:extLst>
            </p:cNvPr>
            <p:cNvSpPr/>
            <p:nvPr/>
          </p:nvSpPr>
          <p:spPr>
            <a:xfrm>
              <a:off x="2161524" y="4230284"/>
              <a:ext cx="29767" cy="19223"/>
            </a:xfrm>
            <a:custGeom>
              <a:avLst/>
              <a:gdLst/>
              <a:ahLst/>
              <a:cxnLst/>
              <a:rect l="l" t="t" r="r" b="b"/>
              <a:pathLst>
                <a:path w="1485" h="959" extrusionOk="0">
                  <a:moveTo>
                    <a:pt x="1229" y="1"/>
                  </a:moveTo>
                  <a:cubicBezTo>
                    <a:pt x="1056" y="1"/>
                    <a:pt x="812" y="49"/>
                    <a:pt x="568" y="189"/>
                  </a:cubicBezTo>
                  <a:cubicBezTo>
                    <a:pt x="134" y="489"/>
                    <a:pt x="0" y="923"/>
                    <a:pt x="67" y="956"/>
                  </a:cubicBezTo>
                  <a:cubicBezTo>
                    <a:pt x="71" y="958"/>
                    <a:pt x="74" y="958"/>
                    <a:pt x="79" y="958"/>
                  </a:cubicBezTo>
                  <a:cubicBezTo>
                    <a:pt x="155" y="958"/>
                    <a:pt x="355" y="675"/>
                    <a:pt x="734" y="422"/>
                  </a:cubicBezTo>
                  <a:cubicBezTo>
                    <a:pt x="1101" y="189"/>
                    <a:pt x="1468" y="155"/>
                    <a:pt x="1468" y="89"/>
                  </a:cubicBezTo>
                  <a:cubicBezTo>
                    <a:pt x="1484" y="41"/>
                    <a:pt x="1386" y="1"/>
                    <a:pt x="12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496;p55">
              <a:extLst>
                <a:ext uri="{FF2B5EF4-FFF2-40B4-BE49-F238E27FC236}">
                  <a16:creationId xmlns:a16="http://schemas.microsoft.com/office/drawing/2014/main" id="{9A80F2E4-9A72-17E9-57CF-13A5070DF429}"/>
                </a:ext>
              </a:extLst>
            </p:cNvPr>
            <p:cNvSpPr/>
            <p:nvPr/>
          </p:nvSpPr>
          <p:spPr>
            <a:xfrm>
              <a:off x="2201634" y="4244877"/>
              <a:ext cx="22090" cy="23974"/>
            </a:xfrm>
            <a:custGeom>
              <a:avLst/>
              <a:gdLst/>
              <a:ahLst/>
              <a:cxnLst/>
              <a:rect l="l" t="t" r="r" b="b"/>
              <a:pathLst>
                <a:path w="1102" h="1196" extrusionOk="0">
                  <a:moveTo>
                    <a:pt x="1025" y="0"/>
                  </a:moveTo>
                  <a:cubicBezTo>
                    <a:pt x="886" y="0"/>
                    <a:pt x="582" y="89"/>
                    <a:pt x="334" y="361"/>
                  </a:cubicBezTo>
                  <a:cubicBezTo>
                    <a:pt x="1" y="762"/>
                    <a:pt x="34" y="1195"/>
                    <a:pt x="134" y="1195"/>
                  </a:cubicBezTo>
                  <a:cubicBezTo>
                    <a:pt x="201" y="1195"/>
                    <a:pt x="268" y="862"/>
                    <a:pt x="535" y="561"/>
                  </a:cubicBezTo>
                  <a:cubicBezTo>
                    <a:pt x="801" y="228"/>
                    <a:pt x="1102" y="94"/>
                    <a:pt x="1102" y="28"/>
                  </a:cubicBezTo>
                  <a:cubicBezTo>
                    <a:pt x="1102" y="11"/>
                    <a:pt x="1073" y="0"/>
                    <a:pt x="10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497;p55">
              <a:extLst>
                <a:ext uri="{FF2B5EF4-FFF2-40B4-BE49-F238E27FC236}">
                  <a16:creationId xmlns:a16="http://schemas.microsoft.com/office/drawing/2014/main" id="{5BDE8952-4A76-9390-06CE-C7A0C5072244}"/>
                </a:ext>
              </a:extLst>
            </p:cNvPr>
            <p:cNvSpPr/>
            <p:nvPr/>
          </p:nvSpPr>
          <p:spPr>
            <a:xfrm>
              <a:off x="2239078" y="4258508"/>
              <a:ext cx="16076" cy="26379"/>
            </a:xfrm>
            <a:custGeom>
              <a:avLst/>
              <a:gdLst/>
              <a:ahLst/>
              <a:cxnLst/>
              <a:rect l="l" t="t" r="r" b="b"/>
              <a:pathLst>
                <a:path w="802" h="1316" extrusionOk="0">
                  <a:moveTo>
                    <a:pt x="733" y="1"/>
                  </a:moveTo>
                  <a:cubicBezTo>
                    <a:pt x="625" y="1"/>
                    <a:pt x="311" y="172"/>
                    <a:pt x="168" y="515"/>
                  </a:cubicBezTo>
                  <a:cubicBezTo>
                    <a:pt x="1" y="949"/>
                    <a:pt x="101" y="1316"/>
                    <a:pt x="168" y="1316"/>
                  </a:cubicBezTo>
                  <a:cubicBezTo>
                    <a:pt x="234" y="1282"/>
                    <a:pt x="234" y="982"/>
                    <a:pt x="401" y="649"/>
                  </a:cubicBezTo>
                  <a:cubicBezTo>
                    <a:pt x="568" y="282"/>
                    <a:pt x="801" y="82"/>
                    <a:pt x="768" y="15"/>
                  </a:cubicBezTo>
                  <a:cubicBezTo>
                    <a:pt x="763" y="5"/>
                    <a:pt x="751" y="1"/>
                    <a:pt x="7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498;p55">
              <a:extLst>
                <a:ext uri="{FF2B5EF4-FFF2-40B4-BE49-F238E27FC236}">
                  <a16:creationId xmlns:a16="http://schemas.microsoft.com/office/drawing/2014/main" id="{E6ED046D-2FF4-E90F-B0CD-5334A36621C1}"/>
                </a:ext>
              </a:extLst>
            </p:cNvPr>
            <p:cNvSpPr/>
            <p:nvPr/>
          </p:nvSpPr>
          <p:spPr>
            <a:xfrm>
              <a:off x="2155510" y="4189252"/>
              <a:ext cx="34117" cy="7818"/>
            </a:xfrm>
            <a:custGeom>
              <a:avLst/>
              <a:gdLst/>
              <a:ahLst/>
              <a:cxnLst/>
              <a:rect l="l" t="t" r="r" b="b"/>
              <a:pathLst>
                <a:path w="1702" h="390" extrusionOk="0">
                  <a:moveTo>
                    <a:pt x="834" y="1"/>
                  </a:moveTo>
                  <a:cubicBezTo>
                    <a:pt x="300" y="34"/>
                    <a:pt x="0" y="301"/>
                    <a:pt x="34" y="368"/>
                  </a:cubicBezTo>
                  <a:cubicBezTo>
                    <a:pt x="41" y="383"/>
                    <a:pt x="65" y="390"/>
                    <a:pt x="103" y="390"/>
                  </a:cubicBezTo>
                  <a:cubicBezTo>
                    <a:pt x="227" y="390"/>
                    <a:pt x="501" y="319"/>
                    <a:pt x="834" y="268"/>
                  </a:cubicBezTo>
                  <a:cubicBezTo>
                    <a:pt x="899" y="263"/>
                    <a:pt x="962" y="261"/>
                    <a:pt x="1022" y="261"/>
                  </a:cubicBezTo>
                  <a:cubicBezTo>
                    <a:pt x="1257" y="261"/>
                    <a:pt x="1447" y="291"/>
                    <a:pt x="1551" y="291"/>
                  </a:cubicBezTo>
                  <a:cubicBezTo>
                    <a:pt x="1597" y="291"/>
                    <a:pt x="1626" y="285"/>
                    <a:pt x="1635" y="268"/>
                  </a:cubicBezTo>
                  <a:cubicBezTo>
                    <a:pt x="1701" y="234"/>
                    <a:pt x="1335" y="1"/>
                    <a:pt x="8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499;p55">
              <a:extLst>
                <a:ext uri="{FF2B5EF4-FFF2-40B4-BE49-F238E27FC236}">
                  <a16:creationId xmlns:a16="http://schemas.microsoft.com/office/drawing/2014/main" id="{51DED1F4-E865-677B-6F69-EB8E22790ED3}"/>
                </a:ext>
              </a:extLst>
            </p:cNvPr>
            <p:cNvSpPr/>
            <p:nvPr/>
          </p:nvSpPr>
          <p:spPr>
            <a:xfrm>
              <a:off x="2035822" y="4104342"/>
              <a:ext cx="155148" cy="28765"/>
            </a:xfrm>
            <a:custGeom>
              <a:avLst/>
              <a:gdLst/>
              <a:ahLst/>
              <a:cxnLst/>
              <a:rect l="l" t="t" r="r" b="b"/>
              <a:pathLst>
                <a:path w="7740" h="1435" extrusionOk="0">
                  <a:moveTo>
                    <a:pt x="7739" y="0"/>
                  </a:moveTo>
                  <a:lnTo>
                    <a:pt x="0" y="34"/>
                  </a:lnTo>
                  <a:lnTo>
                    <a:pt x="34" y="1335"/>
                  </a:lnTo>
                  <a:lnTo>
                    <a:pt x="7672" y="1435"/>
                  </a:lnTo>
                  <a:lnTo>
                    <a:pt x="77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500;p55">
              <a:extLst>
                <a:ext uri="{FF2B5EF4-FFF2-40B4-BE49-F238E27FC236}">
                  <a16:creationId xmlns:a16="http://schemas.microsoft.com/office/drawing/2014/main" id="{6EE280F3-54EB-F929-A50E-92A1601DF15C}"/>
                </a:ext>
              </a:extLst>
            </p:cNvPr>
            <p:cNvSpPr/>
            <p:nvPr/>
          </p:nvSpPr>
          <p:spPr>
            <a:xfrm>
              <a:off x="2140797" y="4137095"/>
              <a:ext cx="48830" cy="26439"/>
            </a:xfrm>
            <a:custGeom>
              <a:avLst/>
              <a:gdLst/>
              <a:ahLst/>
              <a:cxnLst/>
              <a:rect l="l" t="t" r="r" b="b"/>
              <a:pathLst>
                <a:path w="2436" h="1319" extrusionOk="0">
                  <a:moveTo>
                    <a:pt x="434" y="251"/>
                  </a:moveTo>
                  <a:cubicBezTo>
                    <a:pt x="501" y="251"/>
                    <a:pt x="584" y="268"/>
                    <a:pt x="668" y="301"/>
                  </a:cubicBezTo>
                  <a:cubicBezTo>
                    <a:pt x="801" y="334"/>
                    <a:pt x="968" y="368"/>
                    <a:pt x="1101" y="435"/>
                  </a:cubicBezTo>
                  <a:cubicBezTo>
                    <a:pt x="1335" y="535"/>
                    <a:pt x="1568" y="668"/>
                    <a:pt x="1802" y="835"/>
                  </a:cubicBezTo>
                  <a:cubicBezTo>
                    <a:pt x="1997" y="977"/>
                    <a:pt x="2135" y="1109"/>
                    <a:pt x="2227" y="1197"/>
                  </a:cubicBezTo>
                  <a:lnTo>
                    <a:pt x="2227" y="1197"/>
                  </a:lnTo>
                  <a:cubicBezTo>
                    <a:pt x="2030" y="1136"/>
                    <a:pt x="1832" y="1093"/>
                    <a:pt x="1635" y="1068"/>
                  </a:cubicBezTo>
                  <a:cubicBezTo>
                    <a:pt x="1401" y="1002"/>
                    <a:pt x="1135" y="902"/>
                    <a:pt x="901" y="768"/>
                  </a:cubicBezTo>
                  <a:cubicBezTo>
                    <a:pt x="768" y="701"/>
                    <a:pt x="601" y="635"/>
                    <a:pt x="467" y="535"/>
                  </a:cubicBezTo>
                  <a:cubicBezTo>
                    <a:pt x="401" y="501"/>
                    <a:pt x="367" y="468"/>
                    <a:pt x="301" y="401"/>
                  </a:cubicBezTo>
                  <a:cubicBezTo>
                    <a:pt x="301" y="368"/>
                    <a:pt x="267" y="401"/>
                    <a:pt x="301" y="301"/>
                  </a:cubicBezTo>
                  <a:cubicBezTo>
                    <a:pt x="317" y="268"/>
                    <a:pt x="367" y="251"/>
                    <a:pt x="434" y="251"/>
                  </a:cubicBezTo>
                  <a:close/>
                  <a:moveTo>
                    <a:pt x="434" y="1"/>
                  </a:moveTo>
                  <a:cubicBezTo>
                    <a:pt x="301" y="1"/>
                    <a:pt x="167" y="68"/>
                    <a:pt x="100" y="168"/>
                  </a:cubicBezTo>
                  <a:cubicBezTo>
                    <a:pt x="0" y="301"/>
                    <a:pt x="0" y="468"/>
                    <a:pt x="134" y="601"/>
                  </a:cubicBezTo>
                  <a:cubicBezTo>
                    <a:pt x="201" y="668"/>
                    <a:pt x="267" y="735"/>
                    <a:pt x="367" y="768"/>
                  </a:cubicBezTo>
                  <a:cubicBezTo>
                    <a:pt x="501" y="868"/>
                    <a:pt x="634" y="935"/>
                    <a:pt x="801" y="1002"/>
                  </a:cubicBezTo>
                  <a:cubicBezTo>
                    <a:pt x="1068" y="1135"/>
                    <a:pt x="1368" y="1202"/>
                    <a:pt x="1635" y="1268"/>
                  </a:cubicBezTo>
                  <a:cubicBezTo>
                    <a:pt x="1768" y="1302"/>
                    <a:pt x="1902" y="1318"/>
                    <a:pt x="2035" y="1318"/>
                  </a:cubicBezTo>
                  <a:cubicBezTo>
                    <a:pt x="2134" y="1318"/>
                    <a:pt x="2233" y="1309"/>
                    <a:pt x="2331" y="1291"/>
                  </a:cubicBezTo>
                  <a:lnTo>
                    <a:pt x="2331" y="1291"/>
                  </a:lnTo>
                  <a:cubicBezTo>
                    <a:pt x="2344" y="1300"/>
                    <a:pt x="2354" y="1305"/>
                    <a:pt x="2361" y="1305"/>
                  </a:cubicBezTo>
                  <a:cubicBezTo>
                    <a:pt x="2364" y="1305"/>
                    <a:pt x="2367" y="1304"/>
                    <a:pt x="2369" y="1302"/>
                  </a:cubicBezTo>
                  <a:cubicBezTo>
                    <a:pt x="2374" y="1302"/>
                    <a:pt x="2375" y="1295"/>
                    <a:pt x="2372" y="1283"/>
                  </a:cubicBezTo>
                  <a:lnTo>
                    <a:pt x="2372" y="1283"/>
                  </a:lnTo>
                  <a:cubicBezTo>
                    <a:pt x="2393" y="1279"/>
                    <a:pt x="2414" y="1274"/>
                    <a:pt x="2435" y="1268"/>
                  </a:cubicBezTo>
                  <a:cubicBezTo>
                    <a:pt x="2409" y="1259"/>
                    <a:pt x="2383" y="1249"/>
                    <a:pt x="2357" y="1240"/>
                  </a:cubicBezTo>
                  <a:lnTo>
                    <a:pt x="2357" y="1240"/>
                  </a:lnTo>
                  <a:cubicBezTo>
                    <a:pt x="2312" y="1135"/>
                    <a:pt x="2169" y="911"/>
                    <a:pt x="1902" y="668"/>
                  </a:cubicBezTo>
                  <a:cubicBezTo>
                    <a:pt x="1702" y="468"/>
                    <a:pt x="1468" y="334"/>
                    <a:pt x="1201" y="201"/>
                  </a:cubicBezTo>
                  <a:cubicBezTo>
                    <a:pt x="1034" y="134"/>
                    <a:pt x="868" y="68"/>
                    <a:pt x="701" y="34"/>
                  </a:cubicBezTo>
                  <a:cubicBezTo>
                    <a:pt x="634" y="1"/>
                    <a:pt x="534" y="1"/>
                    <a:pt x="4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501;p55">
              <a:extLst>
                <a:ext uri="{FF2B5EF4-FFF2-40B4-BE49-F238E27FC236}">
                  <a16:creationId xmlns:a16="http://schemas.microsoft.com/office/drawing/2014/main" id="{7D14557B-4630-0E57-0E74-B24058C103FF}"/>
                </a:ext>
              </a:extLst>
            </p:cNvPr>
            <p:cNvSpPr/>
            <p:nvPr/>
          </p:nvSpPr>
          <p:spPr>
            <a:xfrm>
              <a:off x="2182912" y="4115046"/>
              <a:ext cx="24776" cy="49491"/>
            </a:xfrm>
            <a:custGeom>
              <a:avLst/>
              <a:gdLst/>
              <a:ahLst/>
              <a:cxnLst/>
              <a:rect l="l" t="t" r="r" b="b"/>
              <a:pathLst>
                <a:path w="1236" h="2469" extrusionOk="0">
                  <a:moveTo>
                    <a:pt x="801" y="0"/>
                  </a:moveTo>
                  <a:cubicBezTo>
                    <a:pt x="601" y="33"/>
                    <a:pt x="401" y="167"/>
                    <a:pt x="301" y="400"/>
                  </a:cubicBezTo>
                  <a:cubicBezTo>
                    <a:pt x="234" y="534"/>
                    <a:pt x="168" y="701"/>
                    <a:pt x="101" y="867"/>
                  </a:cubicBezTo>
                  <a:cubicBezTo>
                    <a:pt x="34" y="1134"/>
                    <a:pt x="1" y="1434"/>
                    <a:pt x="1" y="1701"/>
                  </a:cubicBezTo>
                  <a:cubicBezTo>
                    <a:pt x="1" y="1968"/>
                    <a:pt x="68" y="2235"/>
                    <a:pt x="201" y="2469"/>
                  </a:cubicBezTo>
                  <a:cubicBezTo>
                    <a:pt x="268" y="2469"/>
                    <a:pt x="168" y="2168"/>
                    <a:pt x="201" y="1701"/>
                  </a:cubicBezTo>
                  <a:cubicBezTo>
                    <a:pt x="201" y="1434"/>
                    <a:pt x="268" y="1168"/>
                    <a:pt x="334" y="934"/>
                  </a:cubicBezTo>
                  <a:cubicBezTo>
                    <a:pt x="401" y="767"/>
                    <a:pt x="468" y="634"/>
                    <a:pt x="535" y="500"/>
                  </a:cubicBezTo>
                  <a:cubicBezTo>
                    <a:pt x="601" y="367"/>
                    <a:pt x="735" y="267"/>
                    <a:pt x="801" y="267"/>
                  </a:cubicBezTo>
                  <a:cubicBezTo>
                    <a:pt x="808" y="263"/>
                    <a:pt x="815" y="262"/>
                    <a:pt x="822" y="262"/>
                  </a:cubicBezTo>
                  <a:cubicBezTo>
                    <a:pt x="882" y="262"/>
                    <a:pt x="938" y="384"/>
                    <a:pt x="968" y="534"/>
                  </a:cubicBezTo>
                  <a:cubicBezTo>
                    <a:pt x="1035" y="934"/>
                    <a:pt x="935" y="1368"/>
                    <a:pt x="735" y="1735"/>
                  </a:cubicBezTo>
                  <a:cubicBezTo>
                    <a:pt x="501" y="2102"/>
                    <a:pt x="234" y="2268"/>
                    <a:pt x="234" y="2302"/>
                  </a:cubicBezTo>
                  <a:cubicBezTo>
                    <a:pt x="238" y="2306"/>
                    <a:pt x="246" y="2308"/>
                    <a:pt x="257" y="2308"/>
                  </a:cubicBezTo>
                  <a:cubicBezTo>
                    <a:pt x="338" y="2308"/>
                    <a:pt x="603" y="2188"/>
                    <a:pt x="868" y="1835"/>
                  </a:cubicBezTo>
                  <a:cubicBezTo>
                    <a:pt x="1068" y="1601"/>
                    <a:pt x="1168" y="1301"/>
                    <a:pt x="1202" y="1034"/>
                  </a:cubicBezTo>
                  <a:cubicBezTo>
                    <a:pt x="1235" y="834"/>
                    <a:pt x="1235" y="667"/>
                    <a:pt x="1202" y="500"/>
                  </a:cubicBezTo>
                  <a:cubicBezTo>
                    <a:pt x="1202" y="400"/>
                    <a:pt x="1168" y="300"/>
                    <a:pt x="1135" y="200"/>
                  </a:cubicBezTo>
                  <a:cubicBezTo>
                    <a:pt x="1068" y="67"/>
                    <a:pt x="968" y="0"/>
                    <a:pt x="8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502;p55">
              <a:extLst>
                <a:ext uri="{FF2B5EF4-FFF2-40B4-BE49-F238E27FC236}">
                  <a16:creationId xmlns:a16="http://schemas.microsoft.com/office/drawing/2014/main" id="{EB331D30-BCD0-F0D2-5411-F07B0CF48209}"/>
                </a:ext>
              </a:extLst>
            </p:cNvPr>
            <p:cNvSpPr/>
            <p:nvPr/>
          </p:nvSpPr>
          <p:spPr>
            <a:xfrm>
              <a:off x="1492201" y="2304341"/>
              <a:ext cx="807092" cy="1821409"/>
            </a:xfrm>
            <a:custGeom>
              <a:avLst/>
              <a:gdLst/>
              <a:ahLst/>
              <a:cxnLst/>
              <a:rect l="l" t="t" r="r" b="b"/>
              <a:pathLst>
                <a:path w="40264" h="90866" extrusionOk="0">
                  <a:moveTo>
                    <a:pt x="20182" y="1"/>
                  </a:moveTo>
                  <a:cubicBezTo>
                    <a:pt x="17313" y="2936"/>
                    <a:pt x="15412" y="6672"/>
                    <a:pt x="14711" y="10708"/>
                  </a:cubicBezTo>
                  <a:cubicBezTo>
                    <a:pt x="14244" y="13744"/>
                    <a:pt x="1" y="88164"/>
                    <a:pt x="1" y="88164"/>
                  </a:cubicBezTo>
                  <a:lnTo>
                    <a:pt x="14144" y="90866"/>
                  </a:lnTo>
                  <a:lnTo>
                    <a:pt x="29022" y="19715"/>
                  </a:lnTo>
                  <a:lnTo>
                    <a:pt x="26787" y="30489"/>
                  </a:lnTo>
                  <a:lnTo>
                    <a:pt x="21783" y="90365"/>
                  </a:lnTo>
                  <a:lnTo>
                    <a:pt x="38595" y="90499"/>
                  </a:lnTo>
                  <a:cubicBezTo>
                    <a:pt x="38962" y="84828"/>
                    <a:pt x="40230" y="11609"/>
                    <a:pt x="40230" y="9407"/>
                  </a:cubicBezTo>
                  <a:cubicBezTo>
                    <a:pt x="40263" y="5805"/>
                    <a:pt x="39696" y="735"/>
                    <a:pt x="39696" y="735"/>
                  </a:cubicBezTo>
                  <a:lnTo>
                    <a:pt x="201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503;p55">
              <a:extLst>
                <a:ext uri="{FF2B5EF4-FFF2-40B4-BE49-F238E27FC236}">
                  <a16:creationId xmlns:a16="http://schemas.microsoft.com/office/drawing/2014/main" id="{41FE8405-D868-5F06-BAFF-BC392DA09C68}"/>
                </a:ext>
              </a:extLst>
            </p:cNvPr>
            <p:cNvSpPr/>
            <p:nvPr/>
          </p:nvSpPr>
          <p:spPr>
            <a:xfrm>
              <a:off x="1775718" y="2501604"/>
              <a:ext cx="342369" cy="1623485"/>
            </a:xfrm>
            <a:custGeom>
              <a:avLst/>
              <a:gdLst/>
              <a:ahLst/>
              <a:cxnLst/>
              <a:rect l="l" t="t" r="r" b="b"/>
              <a:pathLst>
                <a:path w="17080" h="80992" extrusionOk="0">
                  <a:moveTo>
                    <a:pt x="17079" y="0"/>
                  </a:moveTo>
                  <a:cubicBezTo>
                    <a:pt x="17067" y="61"/>
                    <a:pt x="17046" y="164"/>
                    <a:pt x="17016" y="309"/>
                  </a:cubicBezTo>
                  <a:lnTo>
                    <a:pt x="17016" y="309"/>
                  </a:lnTo>
                  <a:cubicBezTo>
                    <a:pt x="17028" y="269"/>
                    <a:pt x="17038" y="233"/>
                    <a:pt x="17046" y="200"/>
                  </a:cubicBezTo>
                  <a:cubicBezTo>
                    <a:pt x="17079" y="67"/>
                    <a:pt x="17079" y="0"/>
                    <a:pt x="17079" y="0"/>
                  </a:cubicBezTo>
                  <a:close/>
                  <a:moveTo>
                    <a:pt x="17016" y="309"/>
                  </a:moveTo>
                  <a:cubicBezTo>
                    <a:pt x="16980" y="435"/>
                    <a:pt x="16930" y="598"/>
                    <a:pt x="16879" y="801"/>
                  </a:cubicBezTo>
                  <a:cubicBezTo>
                    <a:pt x="16779" y="1368"/>
                    <a:pt x="16579" y="2135"/>
                    <a:pt x="16345" y="3169"/>
                  </a:cubicBezTo>
                  <a:cubicBezTo>
                    <a:pt x="15912" y="5204"/>
                    <a:pt x="15278" y="8173"/>
                    <a:pt x="14477" y="11842"/>
                  </a:cubicBezTo>
                  <a:cubicBezTo>
                    <a:pt x="12943" y="19181"/>
                    <a:pt x="10808" y="29288"/>
                    <a:pt x="8440" y="40462"/>
                  </a:cubicBezTo>
                  <a:cubicBezTo>
                    <a:pt x="3902" y="62302"/>
                    <a:pt x="387" y="79093"/>
                    <a:pt x="20" y="80895"/>
                  </a:cubicBezTo>
                  <a:lnTo>
                    <a:pt x="20" y="80895"/>
                  </a:lnTo>
                  <a:cubicBezTo>
                    <a:pt x="33" y="80860"/>
                    <a:pt x="50" y="80826"/>
                    <a:pt x="67" y="80791"/>
                  </a:cubicBezTo>
                  <a:cubicBezTo>
                    <a:pt x="100" y="80658"/>
                    <a:pt x="134" y="80458"/>
                    <a:pt x="201" y="80191"/>
                  </a:cubicBezTo>
                  <a:cubicBezTo>
                    <a:pt x="301" y="79657"/>
                    <a:pt x="501" y="78857"/>
                    <a:pt x="734" y="77823"/>
                  </a:cubicBezTo>
                  <a:cubicBezTo>
                    <a:pt x="1168" y="75788"/>
                    <a:pt x="1802" y="72819"/>
                    <a:pt x="2602" y="69183"/>
                  </a:cubicBezTo>
                  <a:lnTo>
                    <a:pt x="8640" y="40529"/>
                  </a:lnTo>
                  <a:cubicBezTo>
                    <a:pt x="13036" y="19403"/>
                    <a:pt x="16472" y="2954"/>
                    <a:pt x="17016" y="309"/>
                  </a:cubicBezTo>
                  <a:close/>
                  <a:moveTo>
                    <a:pt x="20" y="80895"/>
                  </a:moveTo>
                  <a:cubicBezTo>
                    <a:pt x="8" y="80927"/>
                    <a:pt x="0" y="80959"/>
                    <a:pt x="0" y="80991"/>
                  </a:cubicBezTo>
                  <a:cubicBezTo>
                    <a:pt x="5" y="80967"/>
                    <a:pt x="12" y="80934"/>
                    <a:pt x="20" y="8089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504;p55">
              <a:extLst>
                <a:ext uri="{FF2B5EF4-FFF2-40B4-BE49-F238E27FC236}">
                  <a16:creationId xmlns:a16="http://schemas.microsoft.com/office/drawing/2014/main" id="{C6957207-0728-ED48-55B5-70E144855B07}"/>
                </a:ext>
              </a:extLst>
            </p:cNvPr>
            <p:cNvSpPr/>
            <p:nvPr/>
          </p:nvSpPr>
          <p:spPr>
            <a:xfrm>
              <a:off x="2111672" y="2333226"/>
              <a:ext cx="25798" cy="21949"/>
            </a:xfrm>
            <a:custGeom>
              <a:avLst/>
              <a:gdLst/>
              <a:ahLst/>
              <a:cxnLst/>
              <a:rect l="l" t="t" r="r" b="b"/>
              <a:pathLst>
                <a:path w="1287" h="1095" extrusionOk="0">
                  <a:moveTo>
                    <a:pt x="625" y="1"/>
                  </a:moveTo>
                  <a:cubicBezTo>
                    <a:pt x="579" y="1"/>
                    <a:pt x="533" y="9"/>
                    <a:pt x="486" y="27"/>
                  </a:cubicBezTo>
                  <a:cubicBezTo>
                    <a:pt x="186" y="94"/>
                    <a:pt x="152" y="261"/>
                    <a:pt x="186" y="294"/>
                  </a:cubicBezTo>
                  <a:cubicBezTo>
                    <a:pt x="189" y="297"/>
                    <a:pt x="192" y="299"/>
                    <a:pt x="196" y="299"/>
                  </a:cubicBezTo>
                  <a:cubicBezTo>
                    <a:pt x="233" y="299"/>
                    <a:pt x="307" y="161"/>
                    <a:pt x="519" y="161"/>
                  </a:cubicBezTo>
                  <a:cubicBezTo>
                    <a:pt x="619" y="161"/>
                    <a:pt x="753" y="194"/>
                    <a:pt x="820" y="261"/>
                  </a:cubicBezTo>
                  <a:cubicBezTo>
                    <a:pt x="1020" y="494"/>
                    <a:pt x="886" y="828"/>
                    <a:pt x="619" y="895"/>
                  </a:cubicBezTo>
                  <a:cubicBezTo>
                    <a:pt x="486" y="895"/>
                    <a:pt x="386" y="828"/>
                    <a:pt x="286" y="761"/>
                  </a:cubicBezTo>
                  <a:cubicBezTo>
                    <a:pt x="119" y="628"/>
                    <a:pt x="152" y="461"/>
                    <a:pt x="119" y="461"/>
                  </a:cubicBezTo>
                  <a:cubicBezTo>
                    <a:pt x="117" y="459"/>
                    <a:pt x="114" y="457"/>
                    <a:pt x="111" y="457"/>
                  </a:cubicBezTo>
                  <a:cubicBezTo>
                    <a:pt x="73" y="457"/>
                    <a:pt x="0" y="645"/>
                    <a:pt x="186" y="861"/>
                  </a:cubicBezTo>
                  <a:cubicBezTo>
                    <a:pt x="286" y="995"/>
                    <a:pt x="453" y="1062"/>
                    <a:pt x="619" y="1095"/>
                  </a:cubicBezTo>
                  <a:cubicBezTo>
                    <a:pt x="1086" y="1028"/>
                    <a:pt x="1287" y="461"/>
                    <a:pt x="953" y="128"/>
                  </a:cubicBezTo>
                  <a:cubicBezTo>
                    <a:pt x="857" y="55"/>
                    <a:pt x="743" y="1"/>
                    <a:pt x="62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505;p55">
              <a:extLst>
                <a:ext uri="{FF2B5EF4-FFF2-40B4-BE49-F238E27FC236}">
                  <a16:creationId xmlns:a16="http://schemas.microsoft.com/office/drawing/2014/main" id="{04B4EBEF-7916-FDC4-BA5C-7C4A432FD186}"/>
                </a:ext>
              </a:extLst>
            </p:cNvPr>
            <p:cNvSpPr/>
            <p:nvPr/>
          </p:nvSpPr>
          <p:spPr>
            <a:xfrm>
              <a:off x="1908776" y="2305684"/>
              <a:ext cx="92969" cy="116702"/>
            </a:xfrm>
            <a:custGeom>
              <a:avLst/>
              <a:gdLst/>
              <a:ahLst/>
              <a:cxnLst/>
              <a:rect l="l" t="t" r="r" b="b"/>
              <a:pathLst>
                <a:path w="4638" h="5822" extrusionOk="0">
                  <a:moveTo>
                    <a:pt x="4637" y="0"/>
                  </a:moveTo>
                  <a:lnTo>
                    <a:pt x="4637" y="0"/>
                  </a:lnTo>
                  <a:cubicBezTo>
                    <a:pt x="4504" y="367"/>
                    <a:pt x="4437" y="768"/>
                    <a:pt x="4370" y="1168"/>
                  </a:cubicBezTo>
                  <a:cubicBezTo>
                    <a:pt x="4237" y="2135"/>
                    <a:pt x="3903" y="3069"/>
                    <a:pt x="3436" y="3903"/>
                  </a:cubicBezTo>
                  <a:cubicBezTo>
                    <a:pt x="3136" y="4370"/>
                    <a:pt x="2802" y="4771"/>
                    <a:pt x="2369" y="5071"/>
                  </a:cubicBezTo>
                  <a:cubicBezTo>
                    <a:pt x="2002" y="5338"/>
                    <a:pt x="1602" y="5504"/>
                    <a:pt x="1201" y="5604"/>
                  </a:cubicBezTo>
                  <a:cubicBezTo>
                    <a:pt x="948" y="5668"/>
                    <a:pt x="694" y="5691"/>
                    <a:pt x="440" y="5691"/>
                  </a:cubicBezTo>
                  <a:cubicBezTo>
                    <a:pt x="293" y="5691"/>
                    <a:pt x="147" y="5683"/>
                    <a:pt x="0" y="5671"/>
                  </a:cubicBezTo>
                  <a:lnTo>
                    <a:pt x="0" y="5671"/>
                  </a:lnTo>
                  <a:cubicBezTo>
                    <a:pt x="101" y="5738"/>
                    <a:pt x="201" y="5771"/>
                    <a:pt x="334" y="5771"/>
                  </a:cubicBezTo>
                  <a:cubicBezTo>
                    <a:pt x="484" y="5805"/>
                    <a:pt x="634" y="5821"/>
                    <a:pt x="784" y="5821"/>
                  </a:cubicBezTo>
                  <a:cubicBezTo>
                    <a:pt x="934" y="5821"/>
                    <a:pt x="1085" y="5805"/>
                    <a:pt x="1235" y="5771"/>
                  </a:cubicBezTo>
                  <a:cubicBezTo>
                    <a:pt x="1668" y="5705"/>
                    <a:pt x="2102" y="5504"/>
                    <a:pt x="2469" y="5271"/>
                  </a:cubicBezTo>
                  <a:cubicBezTo>
                    <a:pt x="2936" y="4937"/>
                    <a:pt x="3336" y="4504"/>
                    <a:pt x="3603" y="4037"/>
                  </a:cubicBezTo>
                  <a:cubicBezTo>
                    <a:pt x="4103" y="3169"/>
                    <a:pt x="4437" y="2202"/>
                    <a:pt x="4537" y="1201"/>
                  </a:cubicBezTo>
                  <a:cubicBezTo>
                    <a:pt x="4604" y="801"/>
                    <a:pt x="4637" y="401"/>
                    <a:pt x="46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506;p55">
              <a:extLst>
                <a:ext uri="{FF2B5EF4-FFF2-40B4-BE49-F238E27FC236}">
                  <a16:creationId xmlns:a16="http://schemas.microsoft.com/office/drawing/2014/main" id="{C949B963-DF03-BF14-75E9-F7D4906FC184}"/>
                </a:ext>
              </a:extLst>
            </p:cNvPr>
            <p:cNvSpPr/>
            <p:nvPr/>
          </p:nvSpPr>
          <p:spPr>
            <a:xfrm>
              <a:off x="2242426" y="2317711"/>
              <a:ext cx="51516" cy="119709"/>
            </a:xfrm>
            <a:custGeom>
              <a:avLst/>
              <a:gdLst/>
              <a:ahLst/>
              <a:cxnLst/>
              <a:rect l="l" t="t" r="r" b="b"/>
              <a:pathLst>
                <a:path w="2570" h="5972" extrusionOk="0">
                  <a:moveTo>
                    <a:pt x="434" y="1"/>
                  </a:moveTo>
                  <a:lnTo>
                    <a:pt x="434" y="1"/>
                  </a:lnTo>
                  <a:cubicBezTo>
                    <a:pt x="301" y="334"/>
                    <a:pt x="201" y="668"/>
                    <a:pt x="167" y="1035"/>
                  </a:cubicBezTo>
                  <a:cubicBezTo>
                    <a:pt x="1" y="1869"/>
                    <a:pt x="1" y="2736"/>
                    <a:pt x="167" y="3570"/>
                  </a:cubicBezTo>
                  <a:cubicBezTo>
                    <a:pt x="334" y="4437"/>
                    <a:pt x="868" y="5171"/>
                    <a:pt x="1568" y="5672"/>
                  </a:cubicBezTo>
                  <a:cubicBezTo>
                    <a:pt x="1802" y="5838"/>
                    <a:pt x="2035" y="5938"/>
                    <a:pt x="2302" y="5972"/>
                  </a:cubicBezTo>
                  <a:lnTo>
                    <a:pt x="2569" y="5972"/>
                  </a:lnTo>
                  <a:cubicBezTo>
                    <a:pt x="2269" y="5872"/>
                    <a:pt x="1935" y="5738"/>
                    <a:pt x="1635" y="5572"/>
                  </a:cubicBezTo>
                  <a:cubicBezTo>
                    <a:pt x="1001" y="5038"/>
                    <a:pt x="534" y="4337"/>
                    <a:pt x="368" y="3537"/>
                  </a:cubicBezTo>
                  <a:cubicBezTo>
                    <a:pt x="201" y="2703"/>
                    <a:pt x="201" y="1869"/>
                    <a:pt x="334" y="1035"/>
                  </a:cubicBezTo>
                  <a:cubicBezTo>
                    <a:pt x="368" y="701"/>
                    <a:pt x="401" y="368"/>
                    <a:pt x="4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507;p55">
              <a:extLst>
                <a:ext uri="{FF2B5EF4-FFF2-40B4-BE49-F238E27FC236}">
                  <a16:creationId xmlns:a16="http://schemas.microsoft.com/office/drawing/2014/main" id="{ABB9F9E1-4BCB-67DC-C34B-8AE46B515E25}"/>
                </a:ext>
              </a:extLst>
            </p:cNvPr>
            <p:cNvGrpSpPr/>
            <p:nvPr/>
          </p:nvGrpSpPr>
          <p:grpSpPr>
            <a:xfrm>
              <a:off x="731955" y="2811840"/>
              <a:ext cx="564367" cy="1507164"/>
              <a:chOff x="731955" y="2811840"/>
              <a:chExt cx="564367" cy="1507164"/>
            </a:xfrm>
          </p:grpSpPr>
          <p:sp>
            <p:nvSpPr>
              <p:cNvPr id="1230" name="Google Shape;1508;p55">
                <a:extLst>
                  <a:ext uri="{FF2B5EF4-FFF2-40B4-BE49-F238E27FC236}">
                    <a16:creationId xmlns:a16="http://schemas.microsoft.com/office/drawing/2014/main" id="{E2CBDB13-7B47-B7A6-93A7-EC34793903BA}"/>
                  </a:ext>
                </a:extLst>
              </p:cNvPr>
              <p:cNvSpPr/>
              <p:nvPr/>
            </p:nvSpPr>
            <p:spPr>
              <a:xfrm>
                <a:off x="1038864" y="2811840"/>
                <a:ext cx="165191" cy="1313910"/>
              </a:xfrm>
              <a:custGeom>
                <a:avLst/>
                <a:gdLst/>
                <a:ahLst/>
                <a:cxnLst/>
                <a:rect l="l" t="t" r="r" b="b"/>
                <a:pathLst>
                  <a:path w="8241" h="65548" extrusionOk="0">
                    <a:moveTo>
                      <a:pt x="7006" y="1"/>
                    </a:moveTo>
                    <a:cubicBezTo>
                      <a:pt x="7006" y="33"/>
                      <a:pt x="7036" y="95"/>
                      <a:pt x="7068" y="158"/>
                    </a:cubicBezTo>
                    <a:lnTo>
                      <a:pt x="7068" y="158"/>
                    </a:lnTo>
                    <a:cubicBezTo>
                      <a:pt x="7047" y="106"/>
                      <a:pt x="7027" y="53"/>
                      <a:pt x="7006" y="1"/>
                    </a:cubicBezTo>
                    <a:close/>
                    <a:moveTo>
                      <a:pt x="7068" y="158"/>
                    </a:moveTo>
                    <a:cubicBezTo>
                      <a:pt x="7071" y="167"/>
                      <a:pt x="7075" y="176"/>
                      <a:pt x="7078" y="184"/>
                    </a:cubicBezTo>
                    <a:lnTo>
                      <a:pt x="7078" y="184"/>
                    </a:lnTo>
                    <a:cubicBezTo>
                      <a:pt x="7076" y="179"/>
                      <a:pt x="7074" y="173"/>
                      <a:pt x="7073" y="168"/>
                    </a:cubicBezTo>
                    <a:cubicBezTo>
                      <a:pt x="7071" y="165"/>
                      <a:pt x="7069" y="161"/>
                      <a:pt x="7068" y="158"/>
                    </a:cubicBezTo>
                    <a:close/>
                    <a:moveTo>
                      <a:pt x="7078" y="184"/>
                    </a:moveTo>
                    <a:cubicBezTo>
                      <a:pt x="7110" y="286"/>
                      <a:pt x="7143" y="447"/>
                      <a:pt x="7206" y="668"/>
                    </a:cubicBezTo>
                    <a:cubicBezTo>
                      <a:pt x="7406" y="1302"/>
                      <a:pt x="7573" y="1936"/>
                      <a:pt x="7673" y="2603"/>
                    </a:cubicBezTo>
                    <a:cubicBezTo>
                      <a:pt x="8107" y="5004"/>
                      <a:pt x="8040" y="7440"/>
                      <a:pt x="7506" y="9841"/>
                    </a:cubicBezTo>
                    <a:cubicBezTo>
                      <a:pt x="7106" y="11476"/>
                      <a:pt x="6472" y="13044"/>
                      <a:pt x="5605" y="14478"/>
                    </a:cubicBezTo>
                    <a:cubicBezTo>
                      <a:pt x="4704" y="16046"/>
                      <a:pt x="3470" y="17580"/>
                      <a:pt x="2503" y="19381"/>
                    </a:cubicBezTo>
                    <a:cubicBezTo>
                      <a:pt x="1435" y="21283"/>
                      <a:pt x="968" y="23484"/>
                      <a:pt x="1235" y="25653"/>
                    </a:cubicBezTo>
                    <a:cubicBezTo>
                      <a:pt x="1469" y="27888"/>
                      <a:pt x="2236" y="30089"/>
                      <a:pt x="2970" y="32324"/>
                    </a:cubicBezTo>
                    <a:cubicBezTo>
                      <a:pt x="3703" y="34526"/>
                      <a:pt x="4371" y="36794"/>
                      <a:pt x="4437" y="38995"/>
                    </a:cubicBezTo>
                    <a:cubicBezTo>
                      <a:pt x="4471" y="41130"/>
                      <a:pt x="4204" y="43232"/>
                      <a:pt x="3603" y="45300"/>
                    </a:cubicBezTo>
                    <a:cubicBezTo>
                      <a:pt x="3070" y="47268"/>
                      <a:pt x="2436" y="49103"/>
                      <a:pt x="1869" y="50837"/>
                    </a:cubicBezTo>
                    <a:cubicBezTo>
                      <a:pt x="1302" y="52438"/>
                      <a:pt x="868" y="54073"/>
                      <a:pt x="535" y="55741"/>
                    </a:cubicBezTo>
                    <a:cubicBezTo>
                      <a:pt x="1" y="58143"/>
                      <a:pt x="1" y="60611"/>
                      <a:pt x="535" y="63013"/>
                    </a:cubicBezTo>
                    <a:cubicBezTo>
                      <a:pt x="701" y="63680"/>
                      <a:pt x="935" y="64280"/>
                      <a:pt x="1235" y="64914"/>
                    </a:cubicBezTo>
                    <a:cubicBezTo>
                      <a:pt x="1335" y="65081"/>
                      <a:pt x="1402" y="65248"/>
                      <a:pt x="1469" y="65348"/>
                    </a:cubicBezTo>
                    <a:cubicBezTo>
                      <a:pt x="1502" y="65414"/>
                      <a:pt x="1535" y="65481"/>
                      <a:pt x="1569" y="65548"/>
                    </a:cubicBezTo>
                    <a:cubicBezTo>
                      <a:pt x="1535" y="65481"/>
                      <a:pt x="1502" y="65414"/>
                      <a:pt x="1502" y="65381"/>
                    </a:cubicBezTo>
                    <a:cubicBezTo>
                      <a:pt x="1435" y="65248"/>
                      <a:pt x="1368" y="65114"/>
                      <a:pt x="1268" y="64914"/>
                    </a:cubicBezTo>
                    <a:cubicBezTo>
                      <a:pt x="1002" y="64280"/>
                      <a:pt x="768" y="63680"/>
                      <a:pt x="635" y="63013"/>
                    </a:cubicBezTo>
                    <a:cubicBezTo>
                      <a:pt x="101" y="60644"/>
                      <a:pt x="134" y="58176"/>
                      <a:pt x="701" y="55774"/>
                    </a:cubicBezTo>
                    <a:cubicBezTo>
                      <a:pt x="1035" y="54140"/>
                      <a:pt x="1469" y="52505"/>
                      <a:pt x="2036" y="50904"/>
                    </a:cubicBezTo>
                    <a:cubicBezTo>
                      <a:pt x="2603" y="49203"/>
                      <a:pt x="3270" y="47368"/>
                      <a:pt x="3804" y="45367"/>
                    </a:cubicBezTo>
                    <a:cubicBezTo>
                      <a:pt x="4404" y="43299"/>
                      <a:pt x="4704" y="41164"/>
                      <a:pt x="4671" y="38995"/>
                    </a:cubicBezTo>
                    <a:cubicBezTo>
                      <a:pt x="4604" y="36761"/>
                      <a:pt x="3937" y="34492"/>
                      <a:pt x="3203" y="32257"/>
                    </a:cubicBezTo>
                    <a:cubicBezTo>
                      <a:pt x="2469" y="30022"/>
                      <a:pt x="1702" y="27821"/>
                      <a:pt x="1469" y="25619"/>
                    </a:cubicBezTo>
                    <a:cubicBezTo>
                      <a:pt x="1235" y="23518"/>
                      <a:pt x="1635" y="21350"/>
                      <a:pt x="2703" y="19482"/>
                    </a:cubicBezTo>
                    <a:cubicBezTo>
                      <a:pt x="3670" y="17714"/>
                      <a:pt x="4871" y="16146"/>
                      <a:pt x="5805" y="14578"/>
                    </a:cubicBezTo>
                    <a:cubicBezTo>
                      <a:pt x="6639" y="13110"/>
                      <a:pt x="7273" y="11542"/>
                      <a:pt x="7673" y="9875"/>
                    </a:cubicBezTo>
                    <a:cubicBezTo>
                      <a:pt x="8207" y="7473"/>
                      <a:pt x="8240" y="4971"/>
                      <a:pt x="7773" y="2569"/>
                    </a:cubicBezTo>
                    <a:cubicBezTo>
                      <a:pt x="7618" y="1765"/>
                      <a:pt x="7378" y="962"/>
                      <a:pt x="7078" y="18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509;p55">
                <a:extLst>
                  <a:ext uri="{FF2B5EF4-FFF2-40B4-BE49-F238E27FC236}">
                    <a16:creationId xmlns:a16="http://schemas.microsoft.com/office/drawing/2014/main" id="{3DB8D257-6EFB-5127-1900-2B0D1F5C123E}"/>
                  </a:ext>
                </a:extLst>
              </p:cNvPr>
              <p:cNvSpPr/>
              <p:nvPr/>
            </p:nvSpPr>
            <p:spPr>
              <a:xfrm>
                <a:off x="1085669" y="2945500"/>
                <a:ext cx="81603" cy="189987"/>
              </a:xfrm>
              <a:custGeom>
                <a:avLst/>
                <a:gdLst/>
                <a:ahLst/>
                <a:cxnLst/>
                <a:rect l="l" t="t" r="r" b="b"/>
                <a:pathLst>
                  <a:path w="4071" h="9478" extrusionOk="0">
                    <a:moveTo>
                      <a:pt x="589" y="0"/>
                    </a:moveTo>
                    <a:cubicBezTo>
                      <a:pt x="495" y="0"/>
                      <a:pt x="401" y="66"/>
                      <a:pt x="401" y="171"/>
                    </a:cubicBezTo>
                    <a:cubicBezTo>
                      <a:pt x="201" y="1138"/>
                      <a:pt x="1" y="4174"/>
                      <a:pt x="2202" y="9478"/>
                    </a:cubicBezTo>
                    <a:cubicBezTo>
                      <a:pt x="2202" y="9478"/>
                      <a:pt x="4070" y="3540"/>
                      <a:pt x="735" y="71"/>
                    </a:cubicBezTo>
                    <a:cubicBezTo>
                      <a:pt x="698" y="22"/>
                      <a:pt x="643" y="0"/>
                      <a:pt x="5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510;p55">
                <a:extLst>
                  <a:ext uri="{FF2B5EF4-FFF2-40B4-BE49-F238E27FC236}">
                    <a16:creationId xmlns:a16="http://schemas.microsoft.com/office/drawing/2014/main" id="{513F0276-42B8-49A8-1A78-BA8532E2C19B}"/>
                  </a:ext>
                </a:extLst>
              </p:cNvPr>
              <p:cNvSpPr/>
              <p:nvPr/>
            </p:nvSpPr>
            <p:spPr>
              <a:xfrm>
                <a:off x="1107738" y="2986372"/>
                <a:ext cx="24094" cy="149115"/>
              </a:xfrm>
              <a:custGeom>
                <a:avLst/>
                <a:gdLst/>
                <a:ahLst/>
                <a:cxnLst/>
                <a:rect l="l" t="t" r="r" b="b"/>
                <a:pathLst>
                  <a:path w="1202" h="7439" extrusionOk="0">
                    <a:moveTo>
                      <a:pt x="1" y="0"/>
                    </a:moveTo>
                    <a:cubicBezTo>
                      <a:pt x="1" y="367"/>
                      <a:pt x="34" y="734"/>
                      <a:pt x="134" y="1101"/>
                    </a:cubicBezTo>
                    <a:cubicBezTo>
                      <a:pt x="234" y="1868"/>
                      <a:pt x="401" y="2735"/>
                      <a:pt x="534" y="3736"/>
                    </a:cubicBezTo>
                    <a:cubicBezTo>
                      <a:pt x="701" y="4703"/>
                      <a:pt x="835" y="5604"/>
                      <a:pt x="968" y="6338"/>
                    </a:cubicBezTo>
                    <a:cubicBezTo>
                      <a:pt x="1001" y="6705"/>
                      <a:pt x="1068" y="7072"/>
                      <a:pt x="1168" y="7439"/>
                    </a:cubicBezTo>
                    <a:cubicBezTo>
                      <a:pt x="1201" y="7072"/>
                      <a:pt x="1168" y="6672"/>
                      <a:pt x="1135" y="6338"/>
                    </a:cubicBezTo>
                    <a:cubicBezTo>
                      <a:pt x="1068" y="5637"/>
                      <a:pt x="935" y="4703"/>
                      <a:pt x="768" y="3703"/>
                    </a:cubicBezTo>
                    <a:cubicBezTo>
                      <a:pt x="601" y="2669"/>
                      <a:pt x="434" y="1735"/>
                      <a:pt x="267" y="1068"/>
                    </a:cubicBezTo>
                    <a:cubicBezTo>
                      <a:pt x="234" y="701"/>
                      <a:pt x="134" y="3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511;p55">
                <a:extLst>
                  <a:ext uri="{FF2B5EF4-FFF2-40B4-BE49-F238E27FC236}">
                    <a16:creationId xmlns:a16="http://schemas.microsoft.com/office/drawing/2014/main" id="{CEBBB280-632B-47C2-ECAD-3718ACED7323}"/>
                  </a:ext>
                </a:extLst>
              </p:cNvPr>
              <p:cNvSpPr/>
              <p:nvPr/>
            </p:nvSpPr>
            <p:spPr>
              <a:xfrm>
                <a:off x="965519" y="3262873"/>
                <a:ext cx="120851" cy="153444"/>
              </a:xfrm>
              <a:custGeom>
                <a:avLst/>
                <a:gdLst/>
                <a:ahLst/>
                <a:cxnLst/>
                <a:rect l="l" t="t" r="r" b="b"/>
                <a:pathLst>
                  <a:path w="6029" h="7655" extrusionOk="0">
                    <a:moveTo>
                      <a:pt x="247" y="1"/>
                    </a:moveTo>
                    <a:cubicBezTo>
                      <a:pt x="111" y="1"/>
                      <a:pt x="1" y="142"/>
                      <a:pt x="57" y="283"/>
                    </a:cubicBezTo>
                    <a:cubicBezTo>
                      <a:pt x="357" y="1217"/>
                      <a:pt x="1558" y="3986"/>
                      <a:pt x="6028" y="7655"/>
                    </a:cubicBezTo>
                    <a:cubicBezTo>
                      <a:pt x="6028" y="7655"/>
                      <a:pt x="4894" y="1550"/>
                      <a:pt x="324" y="16"/>
                    </a:cubicBezTo>
                    <a:cubicBezTo>
                      <a:pt x="298" y="6"/>
                      <a:pt x="272" y="1"/>
                      <a:pt x="24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512;p55">
                <a:extLst>
                  <a:ext uri="{FF2B5EF4-FFF2-40B4-BE49-F238E27FC236}">
                    <a16:creationId xmlns:a16="http://schemas.microsoft.com/office/drawing/2014/main" id="{B45AB46B-06F0-1223-8634-106C4020F0BF}"/>
                  </a:ext>
                </a:extLst>
              </p:cNvPr>
              <p:cNvSpPr/>
              <p:nvPr/>
            </p:nvSpPr>
            <p:spPr>
              <a:xfrm>
                <a:off x="996749" y="3295285"/>
                <a:ext cx="90283" cy="119709"/>
              </a:xfrm>
              <a:custGeom>
                <a:avLst/>
                <a:gdLst/>
                <a:ahLst/>
                <a:cxnLst/>
                <a:rect l="l" t="t" r="r" b="b"/>
                <a:pathLst>
                  <a:path w="4504" h="5972" extrusionOk="0">
                    <a:moveTo>
                      <a:pt x="0" y="0"/>
                    </a:moveTo>
                    <a:lnTo>
                      <a:pt x="0" y="0"/>
                    </a:lnTo>
                    <a:cubicBezTo>
                      <a:pt x="200" y="300"/>
                      <a:pt x="401" y="601"/>
                      <a:pt x="634" y="901"/>
                    </a:cubicBezTo>
                    <a:lnTo>
                      <a:pt x="2235" y="3002"/>
                    </a:lnTo>
                    <a:lnTo>
                      <a:pt x="3836" y="5137"/>
                    </a:lnTo>
                    <a:cubicBezTo>
                      <a:pt x="4037" y="5437"/>
                      <a:pt x="4237" y="5704"/>
                      <a:pt x="4504" y="5971"/>
                    </a:cubicBezTo>
                    <a:cubicBezTo>
                      <a:pt x="4370" y="5638"/>
                      <a:pt x="4170" y="5337"/>
                      <a:pt x="3970" y="5037"/>
                    </a:cubicBezTo>
                    <a:cubicBezTo>
                      <a:pt x="3603" y="4470"/>
                      <a:pt x="3036" y="3669"/>
                      <a:pt x="2402" y="2869"/>
                    </a:cubicBezTo>
                    <a:cubicBezTo>
                      <a:pt x="1802" y="2035"/>
                      <a:pt x="1201" y="1301"/>
                      <a:pt x="734" y="767"/>
                    </a:cubicBezTo>
                    <a:cubicBezTo>
                      <a:pt x="534" y="501"/>
                      <a:pt x="267" y="2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513;p55">
                <a:extLst>
                  <a:ext uri="{FF2B5EF4-FFF2-40B4-BE49-F238E27FC236}">
                    <a16:creationId xmlns:a16="http://schemas.microsoft.com/office/drawing/2014/main" id="{CAC12E3F-0049-B5F2-FF2E-F5514725D228}"/>
                  </a:ext>
                </a:extLst>
              </p:cNvPr>
              <p:cNvSpPr/>
              <p:nvPr/>
            </p:nvSpPr>
            <p:spPr>
              <a:xfrm>
                <a:off x="1039545" y="3543222"/>
                <a:ext cx="85592" cy="180686"/>
              </a:xfrm>
              <a:custGeom>
                <a:avLst/>
                <a:gdLst/>
                <a:ahLst/>
                <a:cxnLst/>
                <a:rect l="l" t="t" r="r" b="b"/>
                <a:pathLst>
                  <a:path w="4270" h="9014" extrusionOk="0">
                    <a:moveTo>
                      <a:pt x="214" y="0"/>
                    </a:moveTo>
                    <a:cubicBezTo>
                      <a:pt x="105" y="0"/>
                      <a:pt x="0" y="86"/>
                      <a:pt x="0" y="207"/>
                    </a:cubicBezTo>
                    <a:cubicBezTo>
                      <a:pt x="0" y="1208"/>
                      <a:pt x="367" y="4176"/>
                      <a:pt x="3569" y="9013"/>
                    </a:cubicBezTo>
                    <a:cubicBezTo>
                      <a:pt x="3569" y="9013"/>
                      <a:pt x="4270" y="2842"/>
                      <a:pt x="334" y="40"/>
                    </a:cubicBezTo>
                    <a:cubicBezTo>
                      <a:pt x="297" y="12"/>
                      <a:pt x="255" y="0"/>
                      <a:pt x="2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514;p55">
                <a:extLst>
                  <a:ext uri="{FF2B5EF4-FFF2-40B4-BE49-F238E27FC236}">
                    <a16:creationId xmlns:a16="http://schemas.microsoft.com/office/drawing/2014/main" id="{A48E0631-96B0-AC20-D0EF-D74C2B36FD0C}"/>
                  </a:ext>
                </a:extLst>
              </p:cNvPr>
              <p:cNvSpPr/>
              <p:nvPr/>
            </p:nvSpPr>
            <p:spPr>
              <a:xfrm>
                <a:off x="1060933" y="3582129"/>
                <a:ext cx="51516" cy="141778"/>
              </a:xfrm>
              <a:custGeom>
                <a:avLst/>
                <a:gdLst/>
                <a:ahLst/>
                <a:cxnLst/>
                <a:rect l="l" t="t" r="r" b="b"/>
                <a:pathLst>
                  <a:path w="2570" h="7073" extrusionOk="0">
                    <a:moveTo>
                      <a:pt x="1" y="0"/>
                    </a:moveTo>
                    <a:lnTo>
                      <a:pt x="1" y="0"/>
                    </a:lnTo>
                    <a:cubicBezTo>
                      <a:pt x="67" y="334"/>
                      <a:pt x="201" y="701"/>
                      <a:pt x="334" y="1034"/>
                    </a:cubicBezTo>
                    <a:cubicBezTo>
                      <a:pt x="601" y="1768"/>
                      <a:pt x="901" y="2602"/>
                      <a:pt x="1268" y="3536"/>
                    </a:cubicBezTo>
                    <a:lnTo>
                      <a:pt x="2169" y="6038"/>
                    </a:lnTo>
                    <a:cubicBezTo>
                      <a:pt x="2269" y="6405"/>
                      <a:pt x="2402" y="6739"/>
                      <a:pt x="2569" y="7072"/>
                    </a:cubicBezTo>
                    <a:cubicBezTo>
                      <a:pt x="2536" y="6705"/>
                      <a:pt x="2469" y="6338"/>
                      <a:pt x="2336" y="5971"/>
                    </a:cubicBezTo>
                    <a:cubicBezTo>
                      <a:pt x="2135" y="5338"/>
                      <a:pt x="1835" y="4437"/>
                      <a:pt x="1502" y="3470"/>
                    </a:cubicBezTo>
                    <a:cubicBezTo>
                      <a:pt x="1168" y="2536"/>
                      <a:pt x="801" y="1635"/>
                      <a:pt x="534" y="1001"/>
                    </a:cubicBezTo>
                    <a:cubicBezTo>
                      <a:pt x="401" y="634"/>
                      <a:pt x="201" y="3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515;p55">
                <a:extLst>
                  <a:ext uri="{FF2B5EF4-FFF2-40B4-BE49-F238E27FC236}">
                    <a16:creationId xmlns:a16="http://schemas.microsoft.com/office/drawing/2014/main" id="{DD4BEB6F-7DF5-E0F3-45EB-7F4A520D0FA4}"/>
                  </a:ext>
                </a:extLst>
              </p:cNvPr>
              <p:cNvSpPr/>
              <p:nvPr/>
            </p:nvSpPr>
            <p:spPr>
              <a:xfrm>
                <a:off x="963975" y="3855463"/>
                <a:ext cx="87617" cy="178020"/>
              </a:xfrm>
              <a:custGeom>
                <a:avLst/>
                <a:gdLst/>
                <a:ahLst/>
                <a:cxnLst/>
                <a:rect l="l" t="t" r="r" b="b"/>
                <a:pathLst>
                  <a:path w="4371" h="8881" extrusionOk="0">
                    <a:moveTo>
                      <a:pt x="215" y="1"/>
                    </a:moveTo>
                    <a:cubicBezTo>
                      <a:pt x="106" y="1"/>
                      <a:pt x="1" y="87"/>
                      <a:pt x="1" y="208"/>
                    </a:cubicBezTo>
                    <a:cubicBezTo>
                      <a:pt x="68" y="1208"/>
                      <a:pt x="535" y="4177"/>
                      <a:pt x="3904" y="8881"/>
                    </a:cubicBezTo>
                    <a:cubicBezTo>
                      <a:pt x="3904" y="8881"/>
                      <a:pt x="4371" y="2676"/>
                      <a:pt x="334" y="41"/>
                    </a:cubicBezTo>
                    <a:cubicBezTo>
                      <a:pt x="298" y="13"/>
                      <a:pt x="256" y="1"/>
                      <a:pt x="21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516;p55">
                <a:extLst>
                  <a:ext uri="{FF2B5EF4-FFF2-40B4-BE49-F238E27FC236}">
                    <a16:creationId xmlns:a16="http://schemas.microsoft.com/office/drawing/2014/main" id="{8F9CC0D3-91BE-E758-3DA5-59A70F61026F}"/>
                  </a:ext>
                </a:extLst>
              </p:cNvPr>
              <p:cNvSpPr/>
              <p:nvPr/>
            </p:nvSpPr>
            <p:spPr>
              <a:xfrm>
                <a:off x="986706" y="3893047"/>
                <a:ext cx="56186" cy="139774"/>
              </a:xfrm>
              <a:custGeom>
                <a:avLst/>
                <a:gdLst/>
                <a:ahLst/>
                <a:cxnLst/>
                <a:rect l="l" t="t" r="r" b="b"/>
                <a:pathLst>
                  <a:path w="2803" h="6973" extrusionOk="0">
                    <a:moveTo>
                      <a:pt x="1" y="1"/>
                    </a:moveTo>
                    <a:lnTo>
                      <a:pt x="1" y="1"/>
                    </a:lnTo>
                    <a:cubicBezTo>
                      <a:pt x="101" y="367"/>
                      <a:pt x="201" y="701"/>
                      <a:pt x="368" y="1035"/>
                    </a:cubicBezTo>
                    <a:cubicBezTo>
                      <a:pt x="668" y="1735"/>
                      <a:pt x="1002" y="2569"/>
                      <a:pt x="1369" y="3503"/>
                    </a:cubicBezTo>
                    <a:lnTo>
                      <a:pt x="2369" y="5938"/>
                    </a:lnTo>
                    <a:cubicBezTo>
                      <a:pt x="2469" y="6305"/>
                      <a:pt x="2603" y="6639"/>
                      <a:pt x="2803" y="6972"/>
                    </a:cubicBezTo>
                    <a:cubicBezTo>
                      <a:pt x="2736" y="6605"/>
                      <a:pt x="2636" y="6238"/>
                      <a:pt x="2503" y="5905"/>
                    </a:cubicBezTo>
                    <a:cubicBezTo>
                      <a:pt x="2303" y="5238"/>
                      <a:pt x="1969" y="4370"/>
                      <a:pt x="1569" y="3403"/>
                    </a:cubicBezTo>
                    <a:cubicBezTo>
                      <a:pt x="1168" y="2436"/>
                      <a:pt x="802" y="1568"/>
                      <a:pt x="501" y="968"/>
                    </a:cubicBezTo>
                    <a:cubicBezTo>
                      <a:pt x="368" y="634"/>
                      <a:pt x="201" y="3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517;p55">
                <a:extLst>
                  <a:ext uri="{FF2B5EF4-FFF2-40B4-BE49-F238E27FC236}">
                    <a16:creationId xmlns:a16="http://schemas.microsoft.com/office/drawing/2014/main" id="{9F0027B6-4417-C524-F539-1E188CAF3990}"/>
                  </a:ext>
                </a:extLst>
              </p:cNvPr>
              <p:cNvSpPr/>
              <p:nvPr/>
            </p:nvSpPr>
            <p:spPr>
              <a:xfrm>
                <a:off x="1183288" y="2872556"/>
                <a:ext cx="113034" cy="158636"/>
              </a:xfrm>
              <a:custGeom>
                <a:avLst/>
                <a:gdLst/>
                <a:ahLst/>
                <a:cxnLst/>
                <a:rect l="l" t="t" r="r" b="b"/>
                <a:pathLst>
                  <a:path w="5639" h="7914" extrusionOk="0">
                    <a:moveTo>
                      <a:pt x="5425" y="1"/>
                    </a:moveTo>
                    <a:cubicBezTo>
                      <a:pt x="5383" y="1"/>
                      <a:pt x="5341" y="13"/>
                      <a:pt x="5305" y="41"/>
                    </a:cubicBezTo>
                    <a:cubicBezTo>
                      <a:pt x="4504" y="608"/>
                      <a:pt x="2236" y="2543"/>
                      <a:pt x="1" y="7913"/>
                    </a:cubicBezTo>
                    <a:cubicBezTo>
                      <a:pt x="1" y="7913"/>
                      <a:pt x="5538" y="5044"/>
                      <a:pt x="5638" y="208"/>
                    </a:cubicBezTo>
                    <a:cubicBezTo>
                      <a:pt x="5638" y="87"/>
                      <a:pt x="5533" y="1"/>
                      <a:pt x="54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518;p55">
                <a:extLst>
                  <a:ext uri="{FF2B5EF4-FFF2-40B4-BE49-F238E27FC236}">
                    <a16:creationId xmlns:a16="http://schemas.microsoft.com/office/drawing/2014/main" id="{F67C3B8C-8FA6-1B14-038E-AD35C8976DEC}"/>
                  </a:ext>
                </a:extLst>
              </p:cNvPr>
              <p:cNvSpPr/>
              <p:nvPr/>
            </p:nvSpPr>
            <p:spPr>
              <a:xfrm>
                <a:off x="1183969" y="2910141"/>
                <a:ext cx="89621" cy="121052"/>
              </a:xfrm>
              <a:custGeom>
                <a:avLst/>
                <a:gdLst/>
                <a:ahLst/>
                <a:cxnLst/>
                <a:rect l="l" t="t" r="r" b="b"/>
                <a:pathLst>
                  <a:path w="4471" h="6039" extrusionOk="0">
                    <a:moveTo>
                      <a:pt x="4470" y="0"/>
                    </a:moveTo>
                    <a:lnTo>
                      <a:pt x="4470" y="0"/>
                    </a:lnTo>
                    <a:cubicBezTo>
                      <a:pt x="4203" y="267"/>
                      <a:pt x="3970" y="534"/>
                      <a:pt x="3770" y="868"/>
                    </a:cubicBezTo>
                    <a:lnTo>
                      <a:pt x="2202" y="3003"/>
                    </a:lnTo>
                    <a:lnTo>
                      <a:pt x="634" y="5137"/>
                    </a:lnTo>
                    <a:cubicBezTo>
                      <a:pt x="401" y="5438"/>
                      <a:pt x="200" y="5738"/>
                      <a:pt x="0" y="6038"/>
                    </a:cubicBezTo>
                    <a:cubicBezTo>
                      <a:pt x="301" y="5805"/>
                      <a:pt x="534" y="5538"/>
                      <a:pt x="768" y="5237"/>
                    </a:cubicBezTo>
                    <a:cubicBezTo>
                      <a:pt x="1201" y="4737"/>
                      <a:pt x="1768" y="4003"/>
                      <a:pt x="2402" y="3136"/>
                    </a:cubicBezTo>
                    <a:cubicBezTo>
                      <a:pt x="3002" y="2269"/>
                      <a:pt x="3536" y="1535"/>
                      <a:pt x="3903" y="934"/>
                    </a:cubicBezTo>
                    <a:cubicBezTo>
                      <a:pt x="4103" y="668"/>
                      <a:pt x="4303" y="334"/>
                      <a:pt x="4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519;p55">
                <a:extLst>
                  <a:ext uri="{FF2B5EF4-FFF2-40B4-BE49-F238E27FC236}">
                    <a16:creationId xmlns:a16="http://schemas.microsoft.com/office/drawing/2014/main" id="{25E978A1-8E2B-C15D-A392-AF5FC8071070}"/>
                  </a:ext>
                </a:extLst>
              </p:cNvPr>
              <p:cNvSpPr/>
              <p:nvPr/>
            </p:nvSpPr>
            <p:spPr>
              <a:xfrm>
                <a:off x="1064942" y="3135046"/>
                <a:ext cx="122234" cy="151560"/>
              </a:xfrm>
              <a:custGeom>
                <a:avLst/>
                <a:gdLst/>
                <a:ahLst/>
                <a:cxnLst/>
                <a:rect l="l" t="t" r="r" b="b"/>
                <a:pathLst>
                  <a:path w="6098" h="7561" extrusionOk="0">
                    <a:moveTo>
                      <a:pt x="5863" y="1"/>
                    </a:moveTo>
                    <a:cubicBezTo>
                      <a:pt x="5832" y="1"/>
                      <a:pt x="5800" y="8"/>
                      <a:pt x="5772" y="22"/>
                    </a:cubicBezTo>
                    <a:cubicBezTo>
                      <a:pt x="4904" y="555"/>
                      <a:pt x="2536" y="2357"/>
                      <a:pt x="1" y="7561"/>
                    </a:cubicBezTo>
                    <a:cubicBezTo>
                      <a:pt x="1" y="7561"/>
                      <a:pt x="5671" y="5025"/>
                      <a:pt x="6072" y="222"/>
                    </a:cubicBezTo>
                    <a:cubicBezTo>
                      <a:pt x="6098" y="91"/>
                      <a:pt x="5980" y="1"/>
                      <a:pt x="586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520;p55">
                <a:extLst>
                  <a:ext uri="{FF2B5EF4-FFF2-40B4-BE49-F238E27FC236}">
                    <a16:creationId xmlns:a16="http://schemas.microsoft.com/office/drawing/2014/main" id="{4EFBDD82-5817-3DBB-EEB6-B70F2B0DE5E1}"/>
                  </a:ext>
                </a:extLst>
              </p:cNvPr>
              <p:cNvSpPr/>
              <p:nvPr/>
            </p:nvSpPr>
            <p:spPr>
              <a:xfrm>
                <a:off x="1066285" y="3170906"/>
                <a:ext cx="95635" cy="116361"/>
              </a:xfrm>
              <a:custGeom>
                <a:avLst/>
                <a:gdLst/>
                <a:ahLst/>
                <a:cxnLst/>
                <a:rect l="l" t="t" r="r" b="b"/>
                <a:pathLst>
                  <a:path w="4771" h="5805" extrusionOk="0">
                    <a:moveTo>
                      <a:pt x="4771" y="1"/>
                    </a:moveTo>
                    <a:lnTo>
                      <a:pt x="4771" y="1"/>
                    </a:lnTo>
                    <a:cubicBezTo>
                      <a:pt x="4504" y="268"/>
                      <a:pt x="4237" y="534"/>
                      <a:pt x="4037" y="835"/>
                    </a:cubicBezTo>
                    <a:lnTo>
                      <a:pt x="2369" y="2903"/>
                    </a:lnTo>
                    <a:lnTo>
                      <a:pt x="668" y="4938"/>
                    </a:lnTo>
                    <a:cubicBezTo>
                      <a:pt x="401" y="5204"/>
                      <a:pt x="201" y="5505"/>
                      <a:pt x="0" y="5805"/>
                    </a:cubicBezTo>
                    <a:cubicBezTo>
                      <a:pt x="267" y="5571"/>
                      <a:pt x="568" y="5338"/>
                      <a:pt x="801" y="5038"/>
                    </a:cubicBezTo>
                    <a:cubicBezTo>
                      <a:pt x="1268" y="4537"/>
                      <a:pt x="1868" y="3837"/>
                      <a:pt x="2536" y="3036"/>
                    </a:cubicBezTo>
                    <a:cubicBezTo>
                      <a:pt x="3203" y="2236"/>
                      <a:pt x="3803" y="1502"/>
                      <a:pt x="4170" y="935"/>
                    </a:cubicBezTo>
                    <a:cubicBezTo>
                      <a:pt x="4404" y="668"/>
                      <a:pt x="4604" y="334"/>
                      <a:pt x="4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521;p55">
                <a:extLst>
                  <a:ext uri="{FF2B5EF4-FFF2-40B4-BE49-F238E27FC236}">
                    <a16:creationId xmlns:a16="http://schemas.microsoft.com/office/drawing/2014/main" id="{63E68E88-18A2-0A6E-812F-49852C567322}"/>
                  </a:ext>
                </a:extLst>
              </p:cNvPr>
              <p:cNvSpPr/>
              <p:nvPr/>
            </p:nvSpPr>
            <p:spPr>
              <a:xfrm>
                <a:off x="1127803" y="3383183"/>
                <a:ext cx="80922" cy="188944"/>
              </a:xfrm>
              <a:custGeom>
                <a:avLst/>
                <a:gdLst/>
                <a:ahLst/>
                <a:cxnLst/>
                <a:rect l="l" t="t" r="r" b="b"/>
                <a:pathLst>
                  <a:path w="4037" h="9426" extrusionOk="0">
                    <a:moveTo>
                      <a:pt x="2005" y="0"/>
                    </a:moveTo>
                    <a:cubicBezTo>
                      <a:pt x="1942" y="0"/>
                      <a:pt x="1879" y="27"/>
                      <a:pt x="1835" y="85"/>
                    </a:cubicBezTo>
                    <a:cubicBezTo>
                      <a:pt x="1301" y="919"/>
                      <a:pt x="0" y="3621"/>
                      <a:pt x="134" y="9425"/>
                    </a:cubicBezTo>
                    <a:cubicBezTo>
                      <a:pt x="134" y="9425"/>
                      <a:pt x="4037" y="4588"/>
                      <a:pt x="2202" y="118"/>
                    </a:cubicBezTo>
                    <a:cubicBezTo>
                      <a:pt x="2164" y="43"/>
                      <a:pt x="2085" y="0"/>
                      <a:pt x="2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522;p55">
                <a:extLst>
                  <a:ext uri="{FF2B5EF4-FFF2-40B4-BE49-F238E27FC236}">
                    <a16:creationId xmlns:a16="http://schemas.microsoft.com/office/drawing/2014/main" id="{1A1CC278-B30A-A2A0-976D-4940FB397947}"/>
                  </a:ext>
                </a:extLst>
              </p:cNvPr>
              <p:cNvSpPr/>
              <p:nvPr/>
            </p:nvSpPr>
            <p:spPr>
              <a:xfrm>
                <a:off x="1131151" y="3424997"/>
                <a:ext cx="32774" cy="146449"/>
              </a:xfrm>
              <a:custGeom>
                <a:avLst/>
                <a:gdLst/>
                <a:ahLst/>
                <a:cxnLst/>
                <a:rect l="l" t="t" r="r" b="b"/>
                <a:pathLst>
                  <a:path w="1635" h="7306" extrusionOk="0">
                    <a:moveTo>
                      <a:pt x="1635" y="0"/>
                    </a:moveTo>
                    <a:lnTo>
                      <a:pt x="1635" y="0"/>
                    </a:lnTo>
                    <a:cubicBezTo>
                      <a:pt x="1501" y="334"/>
                      <a:pt x="1401" y="701"/>
                      <a:pt x="1368" y="1068"/>
                    </a:cubicBezTo>
                    <a:cubicBezTo>
                      <a:pt x="1201" y="1802"/>
                      <a:pt x="1001" y="2669"/>
                      <a:pt x="801" y="3636"/>
                    </a:cubicBezTo>
                    <a:lnTo>
                      <a:pt x="234" y="6238"/>
                    </a:lnTo>
                    <a:cubicBezTo>
                      <a:pt x="134" y="6605"/>
                      <a:pt x="67" y="6939"/>
                      <a:pt x="0" y="7306"/>
                    </a:cubicBezTo>
                    <a:cubicBezTo>
                      <a:pt x="167" y="7005"/>
                      <a:pt x="300" y="6639"/>
                      <a:pt x="400" y="6272"/>
                    </a:cubicBezTo>
                    <a:cubicBezTo>
                      <a:pt x="567" y="5638"/>
                      <a:pt x="801" y="4704"/>
                      <a:pt x="1034" y="3703"/>
                    </a:cubicBezTo>
                    <a:cubicBezTo>
                      <a:pt x="1234" y="2702"/>
                      <a:pt x="1401" y="1768"/>
                      <a:pt x="1535" y="1101"/>
                    </a:cubicBezTo>
                    <a:cubicBezTo>
                      <a:pt x="1601" y="734"/>
                      <a:pt x="1635" y="367"/>
                      <a:pt x="1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523;p55">
                <a:extLst>
                  <a:ext uri="{FF2B5EF4-FFF2-40B4-BE49-F238E27FC236}">
                    <a16:creationId xmlns:a16="http://schemas.microsoft.com/office/drawing/2014/main" id="{ED20BC7C-3B58-AB66-C027-8A78E9AE98D3}"/>
                  </a:ext>
                </a:extLst>
              </p:cNvPr>
              <p:cNvSpPr/>
              <p:nvPr/>
            </p:nvSpPr>
            <p:spPr>
              <a:xfrm>
                <a:off x="1052915" y="3753554"/>
                <a:ext cx="119027" cy="153545"/>
              </a:xfrm>
              <a:custGeom>
                <a:avLst/>
                <a:gdLst/>
                <a:ahLst/>
                <a:cxnLst/>
                <a:rect l="l" t="t" r="r" b="b"/>
                <a:pathLst>
                  <a:path w="5938" h="7660" extrusionOk="0">
                    <a:moveTo>
                      <a:pt x="5726" y="0"/>
                    </a:moveTo>
                    <a:cubicBezTo>
                      <a:pt x="5696" y="0"/>
                      <a:pt x="5666" y="7"/>
                      <a:pt x="5638" y="21"/>
                    </a:cubicBezTo>
                    <a:cubicBezTo>
                      <a:pt x="4804" y="555"/>
                      <a:pt x="2435" y="2423"/>
                      <a:pt x="0" y="7660"/>
                    </a:cubicBezTo>
                    <a:cubicBezTo>
                      <a:pt x="0" y="7660"/>
                      <a:pt x="5604" y="5025"/>
                      <a:pt x="5938" y="221"/>
                    </a:cubicBezTo>
                    <a:cubicBezTo>
                      <a:pt x="5938" y="90"/>
                      <a:pt x="5835" y="0"/>
                      <a:pt x="5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524;p55">
                <a:extLst>
                  <a:ext uri="{FF2B5EF4-FFF2-40B4-BE49-F238E27FC236}">
                    <a16:creationId xmlns:a16="http://schemas.microsoft.com/office/drawing/2014/main" id="{CB40A196-86C6-32AF-99F0-A3777518AEB6}"/>
                  </a:ext>
                </a:extLst>
              </p:cNvPr>
              <p:cNvSpPr/>
              <p:nvPr/>
            </p:nvSpPr>
            <p:spPr>
              <a:xfrm>
                <a:off x="1052915" y="3790076"/>
                <a:ext cx="94973" cy="118366"/>
              </a:xfrm>
              <a:custGeom>
                <a:avLst/>
                <a:gdLst/>
                <a:ahLst/>
                <a:cxnLst/>
                <a:rect l="l" t="t" r="r" b="b"/>
                <a:pathLst>
                  <a:path w="4738" h="5905" extrusionOk="0">
                    <a:moveTo>
                      <a:pt x="4737" y="0"/>
                    </a:moveTo>
                    <a:lnTo>
                      <a:pt x="4737" y="0"/>
                    </a:lnTo>
                    <a:cubicBezTo>
                      <a:pt x="4470" y="267"/>
                      <a:pt x="4237" y="534"/>
                      <a:pt x="4003" y="834"/>
                    </a:cubicBezTo>
                    <a:lnTo>
                      <a:pt x="2335" y="2936"/>
                    </a:lnTo>
                    <a:lnTo>
                      <a:pt x="667" y="5004"/>
                    </a:lnTo>
                    <a:cubicBezTo>
                      <a:pt x="434" y="5271"/>
                      <a:pt x="200" y="5571"/>
                      <a:pt x="0" y="5905"/>
                    </a:cubicBezTo>
                    <a:cubicBezTo>
                      <a:pt x="301" y="5671"/>
                      <a:pt x="567" y="5404"/>
                      <a:pt x="801" y="5104"/>
                    </a:cubicBezTo>
                    <a:cubicBezTo>
                      <a:pt x="1268" y="4604"/>
                      <a:pt x="1868" y="3903"/>
                      <a:pt x="2502" y="3069"/>
                    </a:cubicBezTo>
                    <a:cubicBezTo>
                      <a:pt x="3169" y="2269"/>
                      <a:pt x="3703" y="1502"/>
                      <a:pt x="4103" y="968"/>
                    </a:cubicBezTo>
                    <a:cubicBezTo>
                      <a:pt x="4337" y="668"/>
                      <a:pt x="4570" y="334"/>
                      <a:pt x="47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525;p55">
                <a:extLst>
                  <a:ext uri="{FF2B5EF4-FFF2-40B4-BE49-F238E27FC236}">
                    <a16:creationId xmlns:a16="http://schemas.microsoft.com/office/drawing/2014/main" id="{36485E65-0B4A-9A0F-6101-E603F9A26091}"/>
                  </a:ext>
                </a:extLst>
              </p:cNvPr>
              <p:cNvSpPr/>
              <p:nvPr/>
            </p:nvSpPr>
            <p:spPr>
              <a:xfrm>
                <a:off x="828251" y="3419645"/>
                <a:ext cx="215323" cy="555667"/>
              </a:xfrm>
              <a:custGeom>
                <a:avLst/>
                <a:gdLst/>
                <a:ahLst/>
                <a:cxnLst/>
                <a:rect l="l" t="t" r="r" b="b"/>
                <a:pathLst>
                  <a:path w="10742" h="27721" extrusionOk="0">
                    <a:moveTo>
                      <a:pt x="0" y="1"/>
                    </a:moveTo>
                    <a:lnTo>
                      <a:pt x="0" y="434"/>
                    </a:lnTo>
                    <a:cubicBezTo>
                      <a:pt x="0" y="801"/>
                      <a:pt x="34" y="1302"/>
                      <a:pt x="67" y="1935"/>
                    </a:cubicBezTo>
                    <a:cubicBezTo>
                      <a:pt x="134" y="3236"/>
                      <a:pt x="234" y="5104"/>
                      <a:pt x="334" y="7306"/>
                    </a:cubicBezTo>
                    <a:cubicBezTo>
                      <a:pt x="768" y="9574"/>
                      <a:pt x="1902" y="12076"/>
                      <a:pt x="3436" y="14478"/>
                    </a:cubicBezTo>
                    <a:cubicBezTo>
                      <a:pt x="4570" y="16279"/>
                      <a:pt x="5738" y="17880"/>
                      <a:pt x="6772" y="19381"/>
                    </a:cubicBezTo>
                    <a:cubicBezTo>
                      <a:pt x="7706" y="20715"/>
                      <a:pt x="8540" y="22083"/>
                      <a:pt x="9274" y="23517"/>
                    </a:cubicBezTo>
                    <a:cubicBezTo>
                      <a:pt x="9741" y="24485"/>
                      <a:pt x="10141" y="25519"/>
                      <a:pt x="10441" y="26553"/>
                    </a:cubicBezTo>
                    <a:cubicBezTo>
                      <a:pt x="10541" y="26920"/>
                      <a:pt x="10608" y="27220"/>
                      <a:pt x="10641" y="27420"/>
                    </a:cubicBezTo>
                    <a:cubicBezTo>
                      <a:pt x="10675" y="27520"/>
                      <a:pt x="10708" y="27620"/>
                      <a:pt x="10741" y="27720"/>
                    </a:cubicBezTo>
                    <a:cubicBezTo>
                      <a:pt x="10741" y="27620"/>
                      <a:pt x="10708" y="27520"/>
                      <a:pt x="10708" y="27420"/>
                    </a:cubicBezTo>
                    <a:cubicBezTo>
                      <a:pt x="10675" y="27220"/>
                      <a:pt x="10608" y="26920"/>
                      <a:pt x="10541" y="26553"/>
                    </a:cubicBezTo>
                    <a:cubicBezTo>
                      <a:pt x="10274" y="25486"/>
                      <a:pt x="9907" y="24451"/>
                      <a:pt x="9407" y="23451"/>
                    </a:cubicBezTo>
                    <a:cubicBezTo>
                      <a:pt x="8707" y="22016"/>
                      <a:pt x="7873" y="20615"/>
                      <a:pt x="6939" y="19281"/>
                    </a:cubicBezTo>
                    <a:cubicBezTo>
                      <a:pt x="5938" y="17747"/>
                      <a:pt x="4770" y="16145"/>
                      <a:pt x="3603" y="14378"/>
                    </a:cubicBezTo>
                    <a:cubicBezTo>
                      <a:pt x="2068" y="11942"/>
                      <a:pt x="934" y="9507"/>
                      <a:pt x="534" y="7272"/>
                    </a:cubicBezTo>
                    <a:cubicBezTo>
                      <a:pt x="367" y="5071"/>
                      <a:pt x="234" y="3203"/>
                      <a:pt x="134" y="1902"/>
                    </a:cubicBezTo>
                    <a:cubicBezTo>
                      <a:pt x="100" y="1268"/>
                      <a:pt x="67" y="768"/>
                      <a:pt x="34" y="401"/>
                    </a:cubicBezTo>
                    <a:cubicBezTo>
                      <a:pt x="34" y="234"/>
                      <a:pt x="0" y="10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526;p55">
                <a:extLst>
                  <a:ext uri="{FF2B5EF4-FFF2-40B4-BE49-F238E27FC236}">
                    <a16:creationId xmlns:a16="http://schemas.microsoft.com/office/drawing/2014/main" id="{7A51B9AF-65A1-18D5-4537-F72F1E9F0AB0}"/>
                  </a:ext>
                </a:extLst>
              </p:cNvPr>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527;p55">
                <a:extLst>
                  <a:ext uri="{FF2B5EF4-FFF2-40B4-BE49-F238E27FC236}">
                    <a16:creationId xmlns:a16="http://schemas.microsoft.com/office/drawing/2014/main" id="{7C44FC63-8E17-EB11-1548-DB0EFD76B666}"/>
                  </a:ext>
                </a:extLst>
              </p:cNvPr>
              <p:cNvSpPr/>
              <p:nvPr/>
            </p:nvSpPr>
            <p:spPr>
              <a:xfrm>
                <a:off x="892435" y="3550037"/>
                <a:ext cx="12067" cy="150458"/>
              </a:xfrm>
              <a:custGeom>
                <a:avLst/>
                <a:gdLst/>
                <a:ahLst/>
                <a:cxnLst/>
                <a:rect l="l" t="t" r="r" b="b"/>
                <a:pathLst>
                  <a:path w="602" h="7506" extrusionOk="0">
                    <a:moveTo>
                      <a:pt x="568" y="0"/>
                    </a:moveTo>
                    <a:lnTo>
                      <a:pt x="568" y="0"/>
                    </a:lnTo>
                    <a:cubicBezTo>
                      <a:pt x="468" y="367"/>
                      <a:pt x="401" y="734"/>
                      <a:pt x="368" y="1101"/>
                    </a:cubicBezTo>
                    <a:cubicBezTo>
                      <a:pt x="301" y="1768"/>
                      <a:pt x="201" y="2702"/>
                      <a:pt x="134" y="3736"/>
                    </a:cubicBezTo>
                    <a:cubicBezTo>
                      <a:pt x="67" y="4770"/>
                      <a:pt x="34" y="5704"/>
                      <a:pt x="34" y="6405"/>
                    </a:cubicBezTo>
                    <a:cubicBezTo>
                      <a:pt x="1" y="6772"/>
                      <a:pt x="34" y="7139"/>
                      <a:pt x="101" y="7506"/>
                    </a:cubicBezTo>
                    <a:cubicBezTo>
                      <a:pt x="167" y="7139"/>
                      <a:pt x="201" y="6772"/>
                      <a:pt x="201" y="6405"/>
                    </a:cubicBezTo>
                    <a:cubicBezTo>
                      <a:pt x="234" y="5638"/>
                      <a:pt x="301" y="4737"/>
                      <a:pt x="368" y="3736"/>
                    </a:cubicBezTo>
                    <a:cubicBezTo>
                      <a:pt x="434" y="2769"/>
                      <a:pt x="501" y="1868"/>
                      <a:pt x="534" y="1101"/>
                    </a:cubicBezTo>
                    <a:cubicBezTo>
                      <a:pt x="601" y="734"/>
                      <a:pt x="601" y="367"/>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528;p55">
                <a:extLst>
                  <a:ext uri="{FF2B5EF4-FFF2-40B4-BE49-F238E27FC236}">
                    <a16:creationId xmlns:a16="http://schemas.microsoft.com/office/drawing/2014/main" id="{3A1459F3-F3AB-197C-5635-CB9C4DF95ECE}"/>
                  </a:ext>
                </a:extLst>
              </p:cNvPr>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529;p55">
                <a:extLst>
                  <a:ext uri="{FF2B5EF4-FFF2-40B4-BE49-F238E27FC236}">
                    <a16:creationId xmlns:a16="http://schemas.microsoft.com/office/drawing/2014/main" id="{6125E6C5-9F0D-D2E4-7D59-C34F90B49D46}"/>
                  </a:ext>
                </a:extLst>
              </p:cNvPr>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530;p55">
                <a:extLst>
                  <a:ext uri="{FF2B5EF4-FFF2-40B4-BE49-F238E27FC236}">
                    <a16:creationId xmlns:a16="http://schemas.microsoft.com/office/drawing/2014/main" id="{EEAFE491-4F68-0A43-B852-67218E8F8861}"/>
                  </a:ext>
                </a:extLst>
              </p:cNvPr>
              <p:cNvSpPr/>
              <p:nvPr/>
            </p:nvSpPr>
            <p:spPr>
              <a:xfrm>
                <a:off x="1041550" y="3828863"/>
                <a:ext cx="22751" cy="148453"/>
              </a:xfrm>
              <a:custGeom>
                <a:avLst/>
                <a:gdLst/>
                <a:ahLst/>
                <a:cxnLst/>
                <a:rect l="l" t="t" r="r" b="b"/>
                <a:pathLst>
                  <a:path w="1135" h="7406" extrusionOk="0">
                    <a:moveTo>
                      <a:pt x="1134" y="0"/>
                    </a:moveTo>
                    <a:lnTo>
                      <a:pt x="1134" y="0"/>
                    </a:lnTo>
                    <a:cubicBezTo>
                      <a:pt x="1001" y="334"/>
                      <a:pt x="901" y="701"/>
                      <a:pt x="868" y="1068"/>
                    </a:cubicBezTo>
                    <a:cubicBezTo>
                      <a:pt x="701" y="1735"/>
                      <a:pt x="534" y="2669"/>
                      <a:pt x="401" y="3670"/>
                    </a:cubicBezTo>
                    <a:cubicBezTo>
                      <a:pt x="234" y="4704"/>
                      <a:pt x="134" y="5638"/>
                      <a:pt x="67" y="6305"/>
                    </a:cubicBezTo>
                    <a:cubicBezTo>
                      <a:pt x="0" y="6672"/>
                      <a:pt x="0" y="7072"/>
                      <a:pt x="67" y="7406"/>
                    </a:cubicBezTo>
                    <a:cubicBezTo>
                      <a:pt x="167" y="7072"/>
                      <a:pt x="234" y="6705"/>
                      <a:pt x="234" y="6338"/>
                    </a:cubicBezTo>
                    <a:lnTo>
                      <a:pt x="634" y="3703"/>
                    </a:lnTo>
                    <a:cubicBezTo>
                      <a:pt x="801" y="2735"/>
                      <a:pt x="934" y="1835"/>
                      <a:pt x="1068" y="1101"/>
                    </a:cubicBezTo>
                    <a:cubicBezTo>
                      <a:pt x="1134" y="734"/>
                      <a:pt x="1134" y="367"/>
                      <a:pt x="1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531;p55">
                <a:extLst>
                  <a:ext uri="{FF2B5EF4-FFF2-40B4-BE49-F238E27FC236}">
                    <a16:creationId xmlns:a16="http://schemas.microsoft.com/office/drawing/2014/main" id="{859FA67B-0DBC-4A4D-8DB8-944D6AB7EBF8}"/>
                  </a:ext>
                </a:extLst>
              </p:cNvPr>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532;p55">
                <a:extLst>
                  <a:ext uri="{FF2B5EF4-FFF2-40B4-BE49-F238E27FC236}">
                    <a16:creationId xmlns:a16="http://schemas.microsoft.com/office/drawing/2014/main" id="{E933738D-709B-245A-3E70-EF2D2FFDF0DB}"/>
                  </a:ext>
                </a:extLst>
              </p:cNvPr>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533;p55">
                <a:extLst>
                  <a:ext uri="{FF2B5EF4-FFF2-40B4-BE49-F238E27FC236}">
                    <a16:creationId xmlns:a16="http://schemas.microsoft.com/office/drawing/2014/main" id="{9EFB48AD-210A-505E-7A17-594BBDC00A9C}"/>
                  </a:ext>
                </a:extLst>
              </p:cNvPr>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534;p55">
                <a:extLst>
                  <a:ext uri="{FF2B5EF4-FFF2-40B4-BE49-F238E27FC236}">
                    <a16:creationId xmlns:a16="http://schemas.microsoft.com/office/drawing/2014/main" id="{FA1F3943-8AD3-6154-EC2A-9D7B0529372F}"/>
                  </a:ext>
                </a:extLst>
              </p:cNvPr>
              <p:cNvSpPr/>
              <p:nvPr/>
            </p:nvSpPr>
            <p:spPr>
              <a:xfrm>
                <a:off x="760719" y="3428344"/>
                <a:ext cx="72222" cy="131736"/>
              </a:xfrm>
              <a:custGeom>
                <a:avLst/>
                <a:gdLst/>
                <a:ahLst/>
                <a:cxnLst/>
                <a:rect l="l" t="t" r="r" b="b"/>
                <a:pathLst>
                  <a:path w="3603" h="6572" extrusionOk="0">
                    <a:moveTo>
                      <a:pt x="0" y="0"/>
                    </a:moveTo>
                    <a:lnTo>
                      <a:pt x="0" y="0"/>
                    </a:lnTo>
                    <a:cubicBezTo>
                      <a:pt x="100" y="334"/>
                      <a:pt x="234" y="701"/>
                      <a:pt x="434" y="1001"/>
                    </a:cubicBezTo>
                    <a:cubicBezTo>
                      <a:pt x="734" y="1635"/>
                      <a:pt x="1134" y="2469"/>
                      <a:pt x="1635" y="3369"/>
                    </a:cubicBezTo>
                    <a:cubicBezTo>
                      <a:pt x="2135" y="4303"/>
                      <a:pt x="2602" y="5104"/>
                      <a:pt x="2969" y="5671"/>
                    </a:cubicBezTo>
                    <a:cubicBezTo>
                      <a:pt x="3136" y="6005"/>
                      <a:pt x="3369" y="6305"/>
                      <a:pt x="3603" y="6572"/>
                    </a:cubicBezTo>
                    <a:cubicBezTo>
                      <a:pt x="3469" y="6238"/>
                      <a:pt x="3303" y="5904"/>
                      <a:pt x="3102" y="5604"/>
                    </a:cubicBezTo>
                    <a:cubicBezTo>
                      <a:pt x="2736" y="4937"/>
                      <a:pt x="2302" y="4137"/>
                      <a:pt x="1868" y="3269"/>
                    </a:cubicBezTo>
                    <a:lnTo>
                      <a:pt x="601" y="934"/>
                    </a:lnTo>
                    <a:cubicBezTo>
                      <a:pt x="434" y="601"/>
                      <a:pt x="234" y="2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535;p55">
                <a:extLst>
                  <a:ext uri="{FF2B5EF4-FFF2-40B4-BE49-F238E27FC236}">
                    <a16:creationId xmlns:a16="http://schemas.microsoft.com/office/drawing/2014/main" id="{D473EF08-4AB1-4677-F1E8-932932FB3518}"/>
                  </a:ext>
                </a:extLst>
              </p:cNvPr>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536;p55">
                <a:extLst>
                  <a:ext uri="{FF2B5EF4-FFF2-40B4-BE49-F238E27FC236}">
                    <a16:creationId xmlns:a16="http://schemas.microsoft.com/office/drawing/2014/main" id="{256BC83B-FA6C-8814-2361-0860D60EEA65}"/>
                  </a:ext>
                </a:extLst>
              </p:cNvPr>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537;p55">
                <a:extLst>
                  <a:ext uri="{FF2B5EF4-FFF2-40B4-BE49-F238E27FC236}">
                    <a16:creationId xmlns:a16="http://schemas.microsoft.com/office/drawing/2014/main" id="{515D0165-8D81-3ADA-D2A3-6CC75106DD1E}"/>
                  </a:ext>
                </a:extLst>
              </p:cNvPr>
              <p:cNvSpPr/>
              <p:nvPr/>
            </p:nvSpPr>
            <p:spPr>
              <a:xfrm>
                <a:off x="878403" y="3774702"/>
                <a:ext cx="123036" cy="86274"/>
              </a:xfrm>
              <a:custGeom>
                <a:avLst/>
                <a:gdLst/>
                <a:ahLst/>
                <a:cxnLst/>
                <a:rect l="l" t="t" r="r" b="b"/>
                <a:pathLst>
                  <a:path w="6138" h="4304" extrusionOk="0">
                    <a:moveTo>
                      <a:pt x="0" y="0"/>
                    </a:moveTo>
                    <a:lnTo>
                      <a:pt x="0" y="0"/>
                    </a:lnTo>
                    <a:cubicBezTo>
                      <a:pt x="234" y="267"/>
                      <a:pt x="534" y="501"/>
                      <a:pt x="834" y="734"/>
                    </a:cubicBezTo>
                    <a:cubicBezTo>
                      <a:pt x="1368" y="1134"/>
                      <a:pt x="2102" y="1701"/>
                      <a:pt x="2969" y="2302"/>
                    </a:cubicBezTo>
                    <a:cubicBezTo>
                      <a:pt x="3803" y="2936"/>
                      <a:pt x="4570" y="3436"/>
                      <a:pt x="5170" y="3803"/>
                    </a:cubicBezTo>
                    <a:cubicBezTo>
                      <a:pt x="5471" y="4003"/>
                      <a:pt x="5804" y="4170"/>
                      <a:pt x="6138" y="4303"/>
                    </a:cubicBezTo>
                    <a:cubicBezTo>
                      <a:pt x="5871" y="4070"/>
                      <a:pt x="5571" y="3836"/>
                      <a:pt x="5237" y="3670"/>
                    </a:cubicBezTo>
                    <a:cubicBezTo>
                      <a:pt x="4637" y="3203"/>
                      <a:pt x="3903" y="2702"/>
                      <a:pt x="3102" y="2135"/>
                    </a:cubicBezTo>
                    <a:lnTo>
                      <a:pt x="934" y="601"/>
                    </a:lnTo>
                    <a:cubicBezTo>
                      <a:pt x="634" y="367"/>
                      <a:pt x="334" y="1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538;p55">
                <a:extLst>
                  <a:ext uri="{FF2B5EF4-FFF2-40B4-BE49-F238E27FC236}">
                    <a16:creationId xmlns:a16="http://schemas.microsoft.com/office/drawing/2014/main" id="{A5305DE4-528A-23FA-9F87-7C7F7BF58141}"/>
                  </a:ext>
                </a:extLst>
              </p:cNvPr>
              <p:cNvSpPr/>
              <p:nvPr/>
            </p:nvSpPr>
            <p:spPr>
              <a:xfrm>
                <a:off x="923865" y="4086963"/>
                <a:ext cx="224023" cy="232041"/>
              </a:xfrm>
              <a:custGeom>
                <a:avLst/>
                <a:gdLst/>
                <a:ahLst/>
                <a:cxnLst/>
                <a:rect l="l" t="t" r="r" b="b"/>
                <a:pathLst>
                  <a:path w="11176" h="11576" extrusionOk="0">
                    <a:moveTo>
                      <a:pt x="0" y="0"/>
                    </a:moveTo>
                    <a:lnTo>
                      <a:pt x="2369" y="11575"/>
                    </a:lnTo>
                    <a:lnTo>
                      <a:pt x="9407" y="11575"/>
                    </a:lnTo>
                    <a:lnTo>
                      <a:pt x="1117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539;p55">
                <a:extLst>
                  <a:ext uri="{FF2B5EF4-FFF2-40B4-BE49-F238E27FC236}">
                    <a16:creationId xmlns:a16="http://schemas.microsoft.com/office/drawing/2014/main" id="{6C5AFD5A-C95B-203E-1FAE-6A208D32853D}"/>
                  </a:ext>
                </a:extLst>
              </p:cNvPr>
              <p:cNvSpPr/>
              <p:nvPr/>
            </p:nvSpPr>
            <p:spPr>
              <a:xfrm>
                <a:off x="944592" y="4119816"/>
                <a:ext cx="186579" cy="113595"/>
              </a:xfrm>
              <a:custGeom>
                <a:avLst/>
                <a:gdLst/>
                <a:ahLst/>
                <a:cxnLst/>
                <a:rect l="l" t="t" r="r" b="b"/>
                <a:pathLst>
                  <a:path w="9308" h="5667" extrusionOk="0">
                    <a:moveTo>
                      <a:pt x="3042" y="158"/>
                    </a:moveTo>
                    <a:cubicBezTo>
                      <a:pt x="3186" y="158"/>
                      <a:pt x="3331" y="193"/>
                      <a:pt x="3470" y="262"/>
                    </a:cubicBezTo>
                    <a:cubicBezTo>
                      <a:pt x="3770" y="429"/>
                      <a:pt x="3903" y="763"/>
                      <a:pt x="3903" y="1096"/>
                    </a:cubicBezTo>
                    <a:cubicBezTo>
                      <a:pt x="3870" y="1397"/>
                      <a:pt x="3770" y="1730"/>
                      <a:pt x="3603" y="1997"/>
                    </a:cubicBezTo>
                    <a:cubicBezTo>
                      <a:pt x="3269" y="2464"/>
                      <a:pt x="2802" y="2798"/>
                      <a:pt x="2269" y="2964"/>
                    </a:cubicBezTo>
                    <a:cubicBezTo>
                      <a:pt x="2134" y="3021"/>
                      <a:pt x="1999" y="3062"/>
                      <a:pt x="1863" y="3090"/>
                    </a:cubicBezTo>
                    <a:lnTo>
                      <a:pt x="1863" y="3090"/>
                    </a:lnTo>
                    <a:cubicBezTo>
                      <a:pt x="1834" y="2915"/>
                      <a:pt x="1815" y="2739"/>
                      <a:pt x="1802" y="2564"/>
                    </a:cubicBezTo>
                    <a:cubicBezTo>
                      <a:pt x="1768" y="2164"/>
                      <a:pt x="1802" y="1730"/>
                      <a:pt x="1868" y="1330"/>
                    </a:cubicBezTo>
                    <a:cubicBezTo>
                      <a:pt x="1935" y="930"/>
                      <a:pt x="2169" y="596"/>
                      <a:pt x="2469" y="363"/>
                    </a:cubicBezTo>
                    <a:cubicBezTo>
                      <a:pt x="2644" y="226"/>
                      <a:pt x="2842" y="158"/>
                      <a:pt x="3042" y="158"/>
                    </a:cubicBezTo>
                    <a:close/>
                    <a:moveTo>
                      <a:pt x="5872" y="1732"/>
                    </a:moveTo>
                    <a:cubicBezTo>
                      <a:pt x="6073" y="1732"/>
                      <a:pt x="6271" y="1800"/>
                      <a:pt x="6438" y="1930"/>
                    </a:cubicBezTo>
                    <a:cubicBezTo>
                      <a:pt x="6739" y="2197"/>
                      <a:pt x="6905" y="2597"/>
                      <a:pt x="6872" y="2998"/>
                    </a:cubicBezTo>
                    <a:cubicBezTo>
                      <a:pt x="6805" y="3431"/>
                      <a:pt x="6639" y="3832"/>
                      <a:pt x="6372" y="4165"/>
                    </a:cubicBezTo>
                    <a:cubicBezTo>
                      <a:pt x="6269" y="4306"/>
                      <a:pt x="6156" y="4438"/>
                      <a:pt x="6036" y="4559"/>
                    </a:cubicBezTo>
                    <a:lnTo>
                      <a:pt x="6036" y="4559"/>
                    </a:lnTo>
                    <a:cubicBezTo>
                      <a:pt x="5876" y="4510"/>
                      <a:pt x="5721" y="4445"/>
                      <a:pt x="5571" y="4365"/>
                    </a:cubicBezTo>
                    <a:cubicBezTo>
                      <a:pt x="5004" y="3998"/>
                      <a:pt x="4670" y="3365"/>
                      <a:pt x="4771" y="2698"/>
                    </a:cubicBezTo>
                    <a:cubicBezTo>
                      <a:pt x="4837" y="2331"/>
                      <a:pt x="5071" y="2030"/>
                      <a:pt x="5404" y="1864"/>
                    </a:cubicBezTo>
                    <a:cubicBezTo>
                      <a:pt x="5552" y="1775"/>
                      <a:pt x="5713" y="1732"/>
                      <a:pt x="5872" y="1732"/>
                    </a:cubicBezTo>
                    <a:close/>
                    <a:moveTo>
                      <a:pt x="3047" y="0"/>
                    </a:moveTo>
                    <a:cubicBezTo>
                      <a:pt x="2816" y="0"/>
                      <a:pt x="2593" y="77"/>
                      <a:pt x="2402" y="229"/>
                    </a:cubicBezTo>
                    <a:cubicBezTo>
                      <a:pt x="2035" y="463"/>
                      <a:pt x="1802" y="863"/>
                      <a:pt x="1702" y="1297"/>
                    </a:cubicBezTo>
                    <a:cubicBezTo>
                      <a:pt x="1635" y="1697"/>
                      <a:pt x="1602" y="2164"/>
                      <a:pt x="1635" y="2597"/>
                    </a:cubicBezTo>
                    <a:cubicBezTo>
                      <a:pt x="1635" y="2768"/>
                      <a:pt x="1650" y="2944"/>
                      <a:pt x="1679" y="3121"/>
                    </a:cubicBezTo>
                    <a:lnTo>
                      <a:pt x="1679" y="3121"/>
                    </a:lnTo>
                    <a:cubicBezTo>
                      <a:pt x="1562" y="3136"/>
                      <a:pt x="1443" y="3143"/>
                      <a:pt x="1322" y="3143"/>
                    </a:cubicBezTo>
                    <a:cubicBezTo>
                      <a:pt x="1228" y="3143"/>
                      <a:pt x="1132" y="3139"/>
                      <a:pt x="1035" y="3131"/>
                    </a:cubicBezTo>
                    <a:cubicBezTo>
                      <a:pt x="668" y="3064"/>
                      <a:pt x="334" y="2964"/>
                      <a:pt x="0" y="2831"/>
                    </a:cubicBezTo>
                    <a:lnTo>
                      <a:pt x="0" y="2831"/>
                    </a:lnTo>
                    <a:lnTo>
                      <a:pt x="67" y="2864"/>
                    </a:lnTo>
                    <a:cubicBezTo>
                      <a:pt x="101" y="2898"/>
                      <a:pt x="167" y="2931"/>
                      <a:pt x="234" y="2964"/>
                    </a:cubicBezTo>
                    <a:cubicBezTo>
                      <a:pt x="501" y="3064"/>
                      <a:pt x="768" y="3165"/>
                      <a:pt x="1035" y="3198"/>
                    </a:cubicBezTo>
                    <a:cubicBezTo>
                      <a:pt x="1151" y="3216"/>
                      <a:pt x="1267" y="3224"/>
                      <a:pt x="1383" y="3224"/>
                    </a:cubicBezTo>
                    <a:cubicBezTo>
                      <a:pt x="1487" y="3224"/>
                      <a:pt x="1591" y="3217"/>
                      <a:pt x="1694" y="3205"/>
                    </a:cubicBezTo>
                    <a:lnTo>
                      <a:pt x="1694" y="3205"/>
                    </a:lnTo>
                    <a:cubicBezTo>
                      <a:pt x="1740" y="3450"/>
                      <a:pt x="1811" y="3696"/>
                      <a:pt x="1902" y="3932"/>
                    </a:cubicBezTo>
                    <a:cubicBezTo>
                      <a:pt x="2102" y="4365"/>
                      <a:pt x="2369" y="4766"/>
                      <a:pt x="2736" y="5099"/>
                    </a:cubicBezTo>
                    <a:cubicBezTo>
                      <a:pt x="3136" y="5433"/>
                      <a:pt x="3603" y="5633"/>
                      <a:pt x="4103" y="5666"/>
                    </a:cubicBezTo>
                    <a:cubicBezTo>
                      <a:pt x="4604" y="5666"/>
                      <a:pt x="5104" y="5500"/>
                      <a:pt x="5504" y="5233"/>
                    </a:cubicBezTo>
                    <a:cubicBezTo>
                      <a:pt x="5729" y="5083"/>
                      <a:pt x="5944" y="4922"/>
                      <a:pt x="6142" y="4745"/>
                    </a:cubicBezTo>
                    <a:lnTo>
                      <a:pt x="6142" y="4745"/>
                    </a:lnTo>
                    <a:cubicBezTo>
                      <a:pt x="6332" y="4788"/>
                      <a:pt x="6525" y="4809"/>
                      <a:pt x="6717" y="4809"/>
                    </a:cubicBezTo>
                    <a:cubicBezTo>
                      <a:pt x="6881" y="4809"/>
                      <a:pt x="7045" y="4794"/>
                      <a:pt x="7206" y="4766"/>
                    </a:cubicBezTo>
                    <a:cubicBezTo>
                      <a:pt x="7639" y="4666"/>
                      <a:pt x="8040" y="4499"/>
                      <a:pt x="8406" y="4265"/>
                    </a:cubicBezTo>
                    <a:cubicBezTo>
                      <a:pt x="8640" y="4132"/>
                      <a:pt x="8873" y="3998"/>
                      <a:pt x="9107" y="3832"/>
                    </a:cubicBezTo>
                    <a:cubicBezTo>
                      <a:pt x="9174" y="3765"/>
                      <a:pt x="9240" y="3698"/>
                      <a:pt x="9307" y="3632"/>
                    </a:cubicBezTo>
                    <a:lnTo>
                      <a:pt x="9307" y="3632"/>
                    </a:lnTo>
                    <a:cubicBezTo>
                      <a:pt x="9240" y="3665"/>
                      <a:pt x="9140" y="3732"/>
                      <a:pt x="9074" y="3798"/>
                    </a:cubicBezTo>
                    <a:cubicBezTo>
                      <a:pt x="8907" y="3898"/>
                      <a:pt x="8707" y="4032"/>
                      <a:pt x="8373" y="4199"/>
                    </a:cubicBezTo>
                    <a:cubicBezTo>
                      <a:pt x="8006" y="4399"/>
                      <a:pt x="7606" y="4532"/>
                      <a:pt x="7206" y="4632"/>
                    </a:cubicBezTo>
                    <a:cubicBezTo>
                      <a:pt x="7061" y="4658"/>
                      <a:pt x="6916" y="4670"/>
                      <a:pt x="6772" y="4670"/>
                    </a:cubicBezTo>
                    <a:cubicBezTo>
                      <a:pt x="6605" y="4670"/>
                      <a:pt x="6439" y="4653"/>
                      <a:pt x="6276" y="4620"/>
                    </a:cubicBezTo>
                    <a:lnTo>
                      <a:pt x="6276" y="4620"/>
                    </a:lnTo>
                    <a:cubicBezTo>
                      <a:pt x="6380" y="4519"/>
                      <a:pt x="6479" y="4412"/>
                      <a:pt x="6572" y="4299"/>
                    </a:cubicBezTo>
                    <a:cubicBezTo>
                      <a:pt x="6872" y="3932"/>
                      <a:pt x="7039" y="3498"/>
                      <a:pt x="7106" y="3031"/>
                    </a:cubicBezTo>
                    <a:cubicBezTo>
                      <a:pt x="7139" y="2564"/>
                      <a:pt x="6939" y="2097"/>
                      <a:pt x="6605" y="1797"/>
                    </a:cubicBezTo>
                    <a:cubicBezTo>
                      <a:pt x="6403" y="1650"/>
                      <a:pt x="6161" y="1574"/>
                      <a:pt x="5918" y="1574"/>
                    </a:cubicBezTo>
                    <a:cubicBezTo>
                      <a:pt x="5718" y="1574"/>
                      <a:pt x="5518" y="1625"/>
                      <a:pt x="5338" y="1730"/>
                    </a:cubicBezTo>
                    <a:cubicBezTo>
                      <a:pt x="4971" y="1930"/>
                      <a:pt x="4704" y="2264"/>
                      <a:pt x="4637" y="2664"/>
                    </a:cubicBezTo>
                    <a:cubicBezTo>
                      <a:pt x="4504" y="3398"/>
                      <a:pt x="4871" y="4132"/>
                      <a:pt x="5504" y="4499"/>
                    </a:cubicBezTo>
                    <a:cubicBezTo>
                      <a:pt x="5636" y="4573"/>
                      <a:pt x="5772" y="4633"/>
                      <a:pt x="5910" y="4679"/>
                    </a:cubicBezTo>
                    <a:lnTo>
                      <a:pt x="5910" y="4679"/>
                    </a:lnTo>
                    <a:cubicBezTo>
                      <a:pt x="5752" y="4824"/>
                      <a:pt x="5582" y="4953"/>
                      <a:pt x="5404" y="5066"/>
                    </a:cubicBezTo>
                    <a:cubicBezTo>
                      <a:pt x="5004" y="5333"/>
                      <a:pt x="4537" y="5466"/>
                      <a:pt x="4103" y="5466"/>
                    </a:cubicBezTo>
                    <a:cubicBezTo>
                      <a:pt x="3636" y="5433"/>
                      <a:pt x="3203" y="5233"/>
                      <a:pt x="2836" y="4932"/>
                    </a:cubicBezTo>
                    <a:cubicBezTo>
                      <a:pt x="2502" y="4632"/>
                      <a:pt x="2235" y="4265"/>
                      <a:pt x="2069" y="3865"/>
                    </a:cubicBezTo>
                    <a:cubicBezTo>
                      <a:pt x="1980" y="3636"/>
                      <a:pt x="1920" y="3407"/>
                      <a:pt x="1878" y="3178"/>
                    </a:cubicBezTo>
                    <a:lnTo>
                      <a:pt x="1878" y="3178"/>
                    </a:lnTo>
                    <a:cubicBezTo>
                      <a:pt x="2031" y="3150"/>
                      <a:pt x="2183" y="3111"/>
                      <a:pt x="2335" y="3064"/>
                    </a:cubicBezTo>
                    <a:cubicBezTo>
                      <a:pt x="2869" y="2898"/>
                      <a:pt x="3370" y="2564"/>
                      <a:pt x="3736" y="2097"/>
                    </a:cubicBezTo>
                    <a:cubicBezTo>
                      <a:pt x="3903" y="1797"/>
                      <a:pt x="4037" y="1463"/>
                      <a:pt x="4037" y="1130"/>
                    </a:cubicBezTo>
                    <a:cubicBezTo>
                      <a:pt x="4070" y="729"/>
                      <a:pt x="3903" y="329"/>
                      <a:pt x="3570" y="129"/>
                    </a:cubicBezTo>
                    <a:cubicBezTo>
                      <a:pt x="3398" y="43"/>
                      <a:pt x="3220" y="0"/>
                      <a:pt x="30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540;p55">
              <a:extLst>
                <a:ext uri="{FF2B5EF4-FFF2-40B4-BE49-F238E27FC236}">
                  <a16:creationId xmlns:a16="http://schemas.microsoft.com/office/drawing/2014/main" id="{22D24264-4E67-E5B7-B90D-132AD2092BCE}"/>
                </a:ext>
              </a:extLst>
            </p:cNvPr>
            <p:cNvSpPr/>
            <p:nvPr/>
          </p:nvSpPr>
          <p:spPr>
            <a:xfrm>
              <a:off x="1785079" y="1219806"/>
              <a:ext cx="90283" cy="90944"/>
            </a:xfrm>
            <a:custGeom>
              <a:avLst/>
              <a:gdLst/>
              <a:ahLst/>
              <a:cxnLst/>
              <a:rect l="l" t="t" r="r" b="b"/>
              <a:pathLst>
                <a:path w="4504" h="4537" extrusionOk="0">
                  <a:moveTo>
                    <a:pt x="3203" y="0"/>
                  </a:moveTo>
                  <a:lnTo>
                    <a:pt x="0" y="2902"/>
                  </a:lnTo>
                  <a:lnTo>
                    <a:pt x="4504" y="4537"/>
                  </a:lnTo>
                  <a:lnTo>
                    <a:pt x="32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541;p55">
              <a:extLst>
                <a:ext uri="{FF2B5EF4-FFF2-40B4-BE49-F238E27FC236}">
                  <a16:creationId xmlns:a16="http://schemas.microsoft.com/office/drawing/2014/main" id="{97D54DAE-44DE-E2A4-0EB3-99C51589D47E}"/>
                </a:ext>
              </a:extLst>
            </p:cNvPr>
            <p:cNvSpPr/>
            <p:nvPr/>
          </p:nvSpPr>
          <p:spPr>
            <a:xfrm>
              <a:off x="1412643" y="853223"/>
              <a:ext cx="508862" cy="463561"/>
            </a:xfrm>
            <a:custGeom>
              <a:avLst/>
              <a:gdLst/>
              <a:ahLst/>
              <a:cxnLst/>
              <a:rect l="l" t="t" r="r" b="b"/>
              <a:pathLst>
                <a:path w="25386" h="23126" extrusionOk="0">
                  <a:moveTo>
                    <a:pt x="12697" y="0"/>
                  </a:moveTo>
                  <a:cubicBezTo>
                    <a:pt x="9741" y="0"/>
                    <a:pt x="6789" y="1126"/>
                    <a:pt x="4537" y="3378"/>
                  </a:cubicBezTo>
                  <a:cubicBezTo>
                    <a:pt x="0" y="7914"/>
                    <a:pt x="0" y="15220"/>
                    <a:pt x="4537" y="19723"/>
                  </a:cubicBezTo>
                  <a:cubicBezTo>
                    <a:pt x="6789" y="21991"/>
                    <a:pt x="9741" y="23125"/>
                    <a:pt x="12697" y="23125"/>
                  </a:cubicBezTo>
                  <a:cubicBezTo>
                    <a:pt x="15653" y="23125"/>
                    <a:pt x="18614" y="21991"/>
                    <a:pt x="20882" y="19723"/>
                  </a:cubicBezTo>
                  <a:cubicBezTo>
                    <a:pt x="25385" y="15220"/>
                    <a:pt x="25385" y="7914"/>
                    <a:pt x="20882" y="3378"/>
                  </a:cubicBezTo>
                  <a:cubicBezTo>
                    <a:pt x="18614" y="1126"/>
                    <a:pt x="15653" y="0"/>
                    <a:pt x="1269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542;p55">
              <a:extLst>
                <a:ext uri="{FF2B5EF4-FFF2-40B4-BE49-F238E27FC236}">
                  <a16:creationId xmlns:a16="http://schemas.microsoft.com/office/drawing/2014/main" id="{CA89CF51-BCFD-BF72-3676-EB37F152F04E}"/>
                </a:ext>
              </a:extLst>
            </p:cNvPr>
            <p:cNvSpPr/>
            <p:nvPr/>
          </p:nvSpPr>
          <p:spPr>
            <a:xfrm>
              <a:off x="1728913" y="1065339"/>
              <a:ext cx="40130" cy="40150"/>
            </a:xfrm>
            <a:custGeom>
              <a:avLst/>
              <a:gdLst/>
              <a:ahLst/>
              <a:cxnLst/>
              <a:rect l="l" t="t" r="r" b="b"/>
              <a:pathLst>
                <a:path w="2002" h="2003" extrusionOk="0">
                  <a:moveTo>
                    <a:pt x="1001" y="1"/>
                  </a:moveTo>
                  <a:cubicBezTo>
                    <a:pt x="434" y="1"/>
                    <a:pt x="0" y="434"/>
                    <a:pt x="0" y="1002"/>
                  </a:cubicBezTo>
                  <a:cubicBezTo>
                    <a:pt x="0" y="1535"/>
                    <a:pt x="434" y="2002"/>
                    <a:pt x="1001" y="2002"/>
                  </a:cubicBezTo>
                  <a:cubicBezTo>
                    <a:pt x="1535" y="2002"/>
                    <a:pt x="2002" y="1535"/>
                    <a:pt x="2002" y="1002"/>
                  </a:cubicBezTo>
                  <a:cubicBezTo>
                    <a:pt x="2002" y="434"/>
                    <a:pt x="1535" y="1"/>
                    <a:pt x="1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543;p55">
              <a:extLst>
                <a:ext uri="{FF2B5EF4-FFF2-40B4-BE49-F238E27FC236}">
                  <a16:creationId xmlns:a16="http://schemas.microsoft.com/office/drawing/2014/main" id="{7172ED16-8012-F341-FAE7-4B7009633228}"/>
                </a:ext>
              </a:extLst>
            </p:cNvPr>
            <p:cNvSpPr/>
            <p:nvPr/>
          </p:nvSpPr>
          <p:spPr>
            <a:xfrm>
              <a:off x="1648011" y="1064678"/>
              <a:ext cx="47487" cy="40671"/>
            </a:xfrm>
            <a:custGeom>
              <a:avLst/>
              <a:gdLst/>
              <a:ahLst/>
              <a:cxnLst/>
              <a:rect l="l" t="t" r="r" b="b"/>
              <a:pathLst>
                <a:path w="2369" h="2029" extrusionOk="0">
                  <a:moveTo>
                    <a:pt x="1034" y="0"/>
                  </a:moveTo>
                  <a:cubicBezTo>
                    <a:pt x="467" y="0"/>
                    <a:pt x="0" y="467"/>
                    <a:pt x="0" y="1035"/>
                  </a:cubicBezTo>
                  <a:cubicBezTo>
                    <a:pt x="0" y="1624"/>
                    <a:pt x="508" y="2028"/>
                    <a:pt x="1033" y="2028"/>
                  </a:cubicBezTo>
                  <a:cubicBezTo>
                    <a:pt x="1280" y="2028"/>
                    <a:pt x="1532" y="1938"/>
                    <a:pt x="1735" y="1735"/>
                  </a:cubicBezTo>
                  <a:cubicBezTo>
                    <a:pt x="2369" y="1101"/>
                    <a:pt x="1902" y="34"/>
                    <a:pt x="10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544;p55">
              <a:extLst>
                <a:ext uri="{FF2B5EF4-FFF2-40B4-BE49-F238E27FC236}">
                  <a16:creationId xmlns:a16="http://schemas.microsoft.com/office/drawing/2014/main" id="{38089225-9866-DF77-A9CE-EA93CE0BD5F5}"/>
                </a:ext>
              </a:extLst>
            </p:cNvPr>
            <p:cNvSpPr/>
            <p:nvPr/>
          </p:nvSpPr>
          <p:spPr>
            <a:xfrm>
              <a:off x="1560094" y="1064999"/>
              <a:ext cx="51155" cy="39910"/>
            </a:xfrm>
            <a:custGeom>
              <a:avLst/>
              <a:gdLst/>
              <a:ahLst/>
              <a:cxnLst/>
              <a:rect l="l" t="t" r="r" b="b"/>
              <a:pathLst>
                <a:path w="2552" h="1991" extrusionOk="0">
                  <a:moveTo>
                    <a:pt x="1253" y="0"/>
                  </a:moveTo>
                  <a:cubicBezTo>
                    <a:pt x="912" y="0"/>
                    <a:pt x="592" y="178"/>
                    <a:pt x="417" y="485"/>
                  </a:cubicBezTo>
                  <a:cubicBezTo>
                    <a:pt x="1" y="1198"/>
                    <a:pt x="537" y="1990"/>
                    <a:pt x="1249" y="1990"/>
                  </a:cubicBezTo>
                  <a:cubicBezTo>
                    <a:pt x="1336" y="1990"/>
                    <a:pt x="1426" y="1978"/>
                    <a:pt x="1517" y="1953"/>
                  </a:cubicBezTo>
                  <a:cubicBezTo>
                    <a:pt x="2385" y="1752"/>
                    <a:pt x="2552" y="585"/>
                    <a:pt x="1784" y="151"/>
                  </a:cubicBezTo>
                  <a:cubicBezTo>
                    <a:pt x="1613" y="48"/>
                    <a:pt x="1430" y="0"/>
                    <a:pt x="12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545;p55">
              <a:extLst>
                <a:ext uri="{FF2B5EF4-FFF2-40B4-BE49-F238E27FC236}">
                  <a16:creationId xmlns:a16="http://schemas.microsoft.com/office/drawing/2014/main" id="{4C863543-1EB1-A03D-E037-933035814E1F}"/>
                </a:ext>
              </a:extLst>
            </p:cNvPr>
            <p:cNvSpPr/>
            <p:nvPr/>
          </p:nvSpPr>
          <p:spPr>
            <a:xfrm>
              <a:off x="1430022" y="850718"/>
              <a:ext cx="474084" cy="471238"/>
            </a:xfrm>
            <a:custGeom>
              <a:avLst/>
              <a:gdLst/>
              <a:ahLst/>
              <a:cxnLst/>
              <a:rect l="l" t="t" r="r" b="b"/>
              <a:pathLst>
                <a:path w="23651" h="23509" extrusionOk="0">
                  <a:moveTo>
                    <a:pt x="10575" y="0"/>
                  </a:moveTo>
                  <a:lnTo>
                    <a:pt x="10041" y="67"/>
                  </a:lnTo>
                  <a:lnTo>
                    <a:pt x="9441" y="167"/>
                  </a:lnTo>
                  <a:lnTo>
                    <a:pt x="8740" y="334"/>
                  </a:lnTo>
                  <a:cubicBezTo>
                    <a:pt x="7573" y="634"/>
                    <a:pt x="6472" y="1101"/>
                    <a:pt x="5438" y="1768"/>
                  </a:cubicBezTo>
                  <a:cubicBezTo>
                    <a:pt x="2369" y="3703"/>
                    <a:pt x="401" y="6972"/>
                    <a:pt x="67" y="10574"/>
                  </a:cubicBezTo>
                  <a:cubicBezTo>
                    <a:pt x="1" y="11108"/>
                    <a:pt x="1" y="11642"/>
                    <a:pt x="34" y="12176"/>
                  </a:cubicBezTo>
                  <a:cubicBezTo>
                    <a:pt x="34" y="12442"/>
                    <a:pt x="34" y="12709"/>
                    <a:pt x="67" y="13009"/>
                  </a:cubicBezTo>
                  <a:lnTo>
                    <a:pt x="201" y="13843"/>
                  </a:lnTo>
                  <a:cubicBezTo>
                    <a:pt x="401" y="14978"/>
                    <a:pt x="801" y="16078"/>
                    <a:pt x="1335" y="17112"/>
                  </a:cubicBezTo>
                  <a:cubicBezTo>
                    <a:pt x="2469" y="19347"/>
                    <a:pt x="4270" y="21149"/>
                    <a:pt x="6539" y="22249"/>
                  </a:cubicBezTo>
                  <a:cubicBezTo>
                    <a:pt x="7706" y="22850"/>
                    <a:pt x="8974" y="23250"/>
                    <a:pt x="10275" y="23384"/>
                  </a:cubicBezTo>
                  <a:cubicBezTo>
                    <a:pt x="10608" y="23450"/>
                    <a:pt x="10942" y="23484"/>
                    <a:pt x="11275" y="23484"/>
                  </a:cubicBezTo>
                  <a:cubicBezTo>
                    <a:pt x="11442" y="23500"/>
                    <a:pt x="11609" y="23509"/>
                    <a:pt x="11776" y="23509"/>
                  </a:cubicBezTo>
                  <a:cubicBezTo>
                    <a:pt x="11943" y="23509"/>
                    <a:pt x="12109" y="23500"/>
                    <a:pt x="12276" y="23484"/>
                  </a:cubicBezTo>
                  <a:cubicBezTo>
                    <a:pt x="12977" y="23450"/>
                    <a:pt x="13644" y="23384"/>
                    <a:pt x="14311" y="23217"/>
                  </a:cubicBezTo>
                  <a:cubicBezTo>
                    <a:pt x="15725" y="22921"/>
                    <a:pt x="17075" y="22365"/>
                    <a:pt x="18296" y="21582"/>
                  </a:cubicBezTo>
                  <a:lnTo>
                    <a:pt x="18296" y="21582"/>
                  </a:lnTo>
                  <a:lnTo>
                    <a:pt x="22317" y="23217"/>
                  </a:lnTo>
                  <a:lnTo>
                    <a:pt x="22550" y="23284"/>
                  </a:lnTo>
                  <a:lnTo>
                    <a:pt x="22550" y="23284"/>
                  </a:lnTo>
                  <a:lnTo>
                    <a:pt x="22483" y="23050"/>
                  </a:lnTo>
                  <a:cubicBezTo>
                    <a:pt x="22087" y="21564"/>
                    <a:pt x="21691" y="20110"/>
                    <a:pt x="21294" y="18721"/>
                  </a:cubicBezTo>
                  <a:lnTo>
                    <a:pt x="21294" y="18721"/>
                  </a:lnTo>
                  <a:cubicBezTo>
                    <a:pt x="22403" y="17266"/>
                    <a:pt x="23122" y="15554"/>
                    <a:pt x="23451" y="13777"/>
                  </a:cubicBezTo>
                  <a:cubicBezTo>
                    <a:pt x="23618" y="12909"/>
                    <a:pt x="23651" y="12075"/>
                    <a:pt x="23618" y="11208"/>
                  </a:cubicBezTo>
                  <a:cubicBezTo>
                    <a:pt x="23584" y="10775"/>
                    <a:pt x="23551" y="10374"/>
                    <a:pt x="23484" y="9941"/>
                  </a:cubicBezTo>
                  <a:cubicBezTo>
                    <a:pt x="23451" y="9740"/>
                    <a:pt x="23417" y="9540"/>
                    <a:pt x="23384" y="9340"/>
                  </a:cubicBezTo>
                  <a:cubicBezTo>
                    <a:pt x="23351" y="9173"/>
                    <a:pt x="23317" y="8973"/>
                    <a:pt x="23251" y="8773"/>
                  </a:cubicBezTo>
                  <a:cubicBezTo>
                    <a:pt x="22584" y="6071"/>
                    <a:pt x="20949" y="3703"/>
                    <a:pt x="18681" y="2102"/>
                  </a:cubicBezTo>
                  <a:cubicBezTo>
                    <a:pt x="17847" y="1501"/>
                    <a:pt x="16913" y="1001"/>
                    <a:pt x="15945" y="667"/>
                  </a:cubicBezTo>
                  <a:lnTo>
                    <a:pt x="15378" y="467"/>
                  </a:lnTo>
                  <a:lnTo>
                    <a:pt x="14778" y="334"/>
                  </a:lnTo>
                  <a:lnTo>
                    <a:pt x="14244" y="200"/>
                  </a:lnTo>
                  <a:cubicBezTo>
                    <a:pt x="14077" y="167"/>
                    <a:pt x="13911" y="167"/>
                    <a:pt x="13744" y="134"/>
                  </a:cubicBezTo>
                  <a:cubicBezTo>
                    <a:pt x="13444" y="67"/>
                    <a:pt x="13177" y="34"/>
                    <a:pt x="12910" y="34"/>
                  </a:cubicBezTo>
                  <a:lnTo>
                    <a:pt x="12310" y="0"/>
                  </a:lnTo>
                  <a:lnTo>
                    <a:pt x="11943" y="0"/>
                  </a:lnTo>
                  <a:lnTo>
                    <a:pt x="12310" y="34"/>
                  </a:lnTo>
                  <a:lnTo>
                    <a:pt x="12910" y="67"/>
                  </a:lnTo>
                  <a:cubicBezTo>
                    <a:pt x="13143" y="67"/>
                    <a:pt x="13410" y="134"/>
                    <a:pt x="13744" y="200"/>
                  </a:cubicBezTo>
                  <a:cubicBezTo>
                    <a:pt x="18280" y="968"/>
                    <a:pt x="21950" y="4370"/>
                    <a:pt x="23084" y="8840"/>
                  </a:cubicBezTo>
                  <a:cubicBezTo>
                    <a:pt x="23117" y="9040"/>
                    <a:pt x="23184" y="9207"/>
                    <a:pt x="23217" y="9407"/>
                  </a:cubicBezTo>
                  <a:lnTo>
                    <a:pt x="23317" y="10007"/>
                  </a:lnTo>
                  <a:cubicBezTo>
                    <a:pt x="23351" y="10408"/>
                    <a:pt x="23417" y="10808"/>
                    <a:pt x="23417" y="11208"/>
                  </a:cubicBezTo>
                  <a:cubicBezTo>
                    <a:pt x="23451" y="12042"/>
                    <a:pt x="23384" y="12876"/>
                    <a:pt x="23251" y="13710"/>
                  </a:cubicBezTo>
                  <a:cubicBezTo>
                    <a:pt x="22917" y="15478"/>
                    <a:pt x="22183" y="17179"/>
                    <a:pt x="21082" y="18614"/>
                  </a:cubicBezTo>
                  <a:lnTo>
                    <a:pt x="21049" y="18680"/>
                  </a:lnTo>
                  <a:lnTo>
                    <a:pt x="21049" y="18714"/>
                  </a:lnTo>
                  <a:cubicBezTo>
                    <a:pt x="21426" y="20065"/>
                    <a:pt x="21774" y="21417"/>
                    <a:pt x="22175" y="22852"/>
                  </a:cubicBezTo>
                  <a:lnTo>
                    <a:pt x="22175" y="22852"/>
                  </a:lnTo>
                  <a:lnTo>
                    <a:pt x="18314" y="21282"/>
                  </a:lnTo>
                  <a:lnTo>
                    <a:pt x="18247" y="21249"/>
                  </a:lnTo>
                  <a:lnTo>
                    <a:pt x="18214" y="21282"/>
                  </a:lnTo>
                  <a:cubicBezTo>
                    <a:pt x="17013" y="22083"/>
                    <a:pt x="15679" y="22650"/>
                    <a:pt x="14278" y="22950"/>
                  </a:cubicBezTo>
                  <a:cubicBezTo>
                    <a:pt x="13610" y="23117"/>
                    <a:pt x="12943" y="23183"/>
                    <a:pt x="12276" y="23217"/>
                  </a:cubicBezTo>
                  <a:lnTo>
                    <a:pt x="11309" y="23217"/>
                  </a:lnTo>
                  <a:cubicBezTo>
                    <a:pt x="10975" y="23217"/>
                    <a:pt x="10642" y="23183"/>
                    <a:pt x="10341" y="23117"/>
                  </a:cubicBezTo>
                  <a:cubicBezTo>
                    <a:pt x="9041" y="22983"/>
                    <a:pt x="7806" y="22583"/>
                    <a:pt x="6672" y="22016"/>
                  </a:cubicBezTo>
                  <a:cubicBezTo>
                    <a:pt x="5571" y="21449"/>
                    <a:pt x="4537" y="20715"/>
                    <a:pt x="3637" y="19848"/>
                  </a:cubicBezTo>
                  <a:cubicBezTo>
                    <a:pt x="2836" y="19014"/>
                    <a:pt x="2136" y="18046"/>
                    <a:pt x="1569" y="16979"/>
                  </a:cubicBezTo>
                  <a:cubicBezTo>
                    <a:pt x="1035" y="15978"/>
                    <a:pt x="668" y="14911"/>
                    <a:pt x="468" y="13810"/>
                  </a:cubicBezTo>
                  <a:lnTo>
                    <a:pt x="334" y="12976"/>
                  </a:lnTo>
                  <a:cubicBezTo>
                    <a:pt x="301" y="12709"/>
                    <a:pt x="301" y="12442"/>
                    <a:pt x="301" y="12176"/>
                  </a:cubicBezTo>
                  <a:cubicBezTo>
                    <a:pt x="268" y="11675"/>
                    <a:pt x="268" y="11141"/>
                    <a:pt x="301" y="10608"/>
                  </a:cubicBezTo>
                  <a:cubicBezTo>
                    <a:pt x="635" y="7072"/>
                    <a:pt x="2536" y="3870"/>
                    <a:pt x="5538" y="1935"/>
                  </a:cubicBezTo>
                  <a:cubicBezTo>
                    <a:pt x="6539" y="1268"/>
                    <a:pt x="7640" y="767"/>
                    <a:pt x="8807" y="434"/>
                  </a:cubicBezTo>
                  <a:lnTo>
                    <a:pt x="9474" y="267"/>
                  </a:lnTo>
                  <a:lnTo>
                    <a:pt x="10075" y="167"/>
                  </a:lnTo>
                  <a:lnTo>
                    <a:pt x="10608" y="67"/>
                  </a:lnTo>
                  <a:lnTo>
                    <a:pt x="11009" y="67"/>
                  </a:lnTo>
                  <a:lnTo>
                    <a:pt x="1160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3349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8"/>
          <p:cNvSpPr txBox="1">
            <a:spLocks noGrp="1"/>
          </p:cNvSpPr>
          <p:nvPr>
            <p:ph type="title"/>
          </p:nvPr>
        </p:nvSpPr>
        <p:spPr>
          <a:xfrm>
            <a:off x="2450230" y="1955400"/>
            <a:ext cx="522940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000" dirty="0"/>
              <a:t>Software Analysis</a:t>
            </a:r>
          </a:p>
        </p:txBody>
      </p:sp>
      <p:sp>
        <p:nvSpPr>
          <p:cNvPr id="1038" name="Google Shape;1038;p48"/>
          <p:cNvSpPr txBox="1">
            <a:spLocks noGrp="1"/>
          </p:cNvSpPr>
          <p:nvPr>
            <p:ph type="title" idx="2"/>
          </p:nvPr>
        </p:nvSpPr>
        <p:spPr>
          <a:xfrm>
            <a:off x="1515996" y="1955400"/>
            <a:ext cx="940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03</a:t>
            </a:r>
            <a:endParaRPr sz="4800" dirty="0"/>
          </a:p>
        </p:txBody>
      </p:sp>
      <p:grpSp>
        <p:nvGrpSpPr>
          <p:cNvPr id="1039" name="Google Shape;1039;p48"/>
          <p:cNvGrpSpPr/>
          <p:nvPr/>
        </p:nvGrpSpPr>
        <p:grpSpPr>
          <a:xfrm flipH="1">
            <a:off x="5664526" y="3810849"/>
            <a:ext cx="1019450" cy="1379152"/>
            <a:chOff x="3231057" y="5846468"/>
            <a:chExt cx="1701919" cy="2302424"/>
          </a:xfrm>
        </p:grpSpPr>
        <p:sp>
          <p:nvSpPr>
            <p:cNvPr id="1040" name="Google Shape;1040;p48"/>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6683963" y="4278168"/>
            <a:ext cx="668104" cy="895218"/>
            <a:chOff x="122038" y="7256930"/>
            <a:chExt cx="668104" cy="895218"/>
          </a:xfrm>
        </p:grpSpPr>
        <p:sp>
          <p:nvSpPr>
            <p:cNvPr id="1053" name="Google Shape;1053;p48"/>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5208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51"/>
          <p:cNvSpPr txBox="1">
            <a:spLocks noGrp="1"/>
          </p:cNvSpPr>
          <p:nvPr>
            <p:ph type="title"/>
          </p:nvPr>
        </p:nvSpPr>
        <p:spPr>
          <a:xfrm>
            <a:off x="311688" y="448056"/>
            <a:ext cx="8520600" cy="51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Software Analysis</a:t>
            </a:r>
            <a:endParaRPr dirty="0"/>
          </a:p>
        </p:txBody>
      </p:sp>
      <p:sp>
        <p:nvSpPr>
          <p:cNvPr id="1336" name="TextBox 1335">
            <a:extLst>
              <a:ext uri="{FF2B5EF4-FFF2-40B4-BE49-F238E27FC236}">
                <a16:creationId xmlns:a16="http://schemas.microsoft.com/office/drawing/2014/main" id="{20B74C79-B2E8-0140-1F58-21452E6F0A1E}"/>
              </a:ext>
            </a:extLst>
          </p:cNvPr>
          <p:cNvSpPr txBox="1"/>
          <p:nvPr/>
        </p:nvSpPr>
        <p:spPr>
          <a:xfrm>
            <a:off x="204834" y="1071349"/>
            <a:ext cx="2231409" cy="738664"/>
          </a:xfrm>
          <a:prstGeom prst="rect">
            <a:avLst/>
          </a:prstGeom>
          <a:noFill/>
        </p:spPr>
        <p:txBody>
          <a:bodyPr wrap="square" rtlCol="0">
            <a:spAutoFit/>
          </a:bodyPr>
          <a:lstStyle/>
          <a:p>
            <a:r>
              <a:rPr lang="en-IN" sz="1800" b="1" dirty="0">
                <a:solidFill>
                  <a:srgbClr val="305DBF"/>
                </a:solidFill>
                <a:latin typeface="Realway"/>
              </a:rPr>
              <a:t>3.1 Flow Chart:</a:t>
            </a:r>
          </a:p>
          <a:p>
            <a:pPr lvl="4"/>
            <a:endParaRPr lang="en-IN" sz="1200" b="1" dirty="0">
              <a:solidFill>
                <a:srgbClr val="305DBF"/>
              </a:solidFill>
              <a:latin typeface="Realway"/>
            </a:endParaRPr>
          </a:p>
          <a:p>
            <a:pPr lvl="4"/>
            <a:r>
              <a:rPr lang="en-IN" sz="1200" b="1" dirty="0">
                <a:solidFill>
                  <a:srgbClr val="305DBF"/>
                </a:solidFill>
                <a:latin typeface="Realway"/>
              </a:rPr>
              <a:t>  -  Admin Flow</a:t>
            </a:r>
          </a:p>
        </p:txBody>
      </p:sp>
      <p:pic>
        <p:nvPicPr>
          <p:cNvPr id="2" name="Picture 4">
            <a:extLst>
              <a:ext uri="{FF2B5EF4-FFF2-40B4-BE49-F238E27FC236}">
                <a16:creationId xmlns:a16="http://schemas.microsoft.com/office/drawing/2014/main" id="{A734A4C1-3341-C496-B569-8D034C9ED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109" y="1376148"/>
            <a:ext cx="2585668" cy="3637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51"/>
          <p:cNvSpPr txBox="1">
            <a:spLocks noGrp="1"/>
          </p:cNvSpPr>
          <p:nvPr>
            <p:ph type="title"/>
          </p:nvPr>
        </p:nvSpPr>
        <p:spPr>
          <a:xfrm>
            <a:off x="311688" y="448056"/>
            <a:ext cx="8520600" cy="51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Software Analysis</a:t>
            </a:r>
            <a:endParaRPr dirty="0"/>
          </a:p>
        </p:txBody>
      </p:sp>
      <p:sp>
        <p:nvSpPr>
          <p:cNvPr id="1336" name="TextBox 1335">
            <a:extLst>
              <a:ext uri="{FF2B5EF4-FFF2-40B4-BE49-F238E27FC236}">
                <a16:creationId xmlns:a16="http://schemas.microsoft.com/office/drawing/2014/main" id="{20B74C79-B2E8-0140-1F58-21452E6F0A1E}"/>
              </a:ext>
            </a:extLst>
          </p:cNvPr>
          <p:cNvSpPr txBox="1"/>
          <p:nvPr/>
        </p:nvSpPr>
        <p:spPr>
          <a:xfrm>
            <a:off x="204834" y="1071349"/>
            <a:ext cx="2231409" cy="738664"/>
          </a:xfrm>
          <a:prstGeom prst="rect">
            <a:avLst/>
          </a:prstGeom>
          <a:noFill/>
        </p:spPr>
        <p:txBody>
          <a:bodyPr wrap="square" rtlCol="0">
            <a:spAutoFit/>
          </a:bodyPr>
          <a:lstStyle/>
          <a:p>
            <a:r>
              <a:rPr lang="en-IN" sz="1800" b="1" dirty="0">
                <a:solidFill>
                  <a:srgbClr val="305DBF"/>
                </a:solidFill>
                <a:latin typeface="Realway"/>
              </a:rPr>
              <a:t>3.1 Flow Chart:</a:t>
            </a:r>
          </a:p>
          <a:p>
            <a:pPr lvl="4"/>
            <a:endParaRPr lang="en-IN" sz="1200" b="1" dirty="0">
              <a:solidFill>
                <a:srgbClr val="305DBF"/>
              </a:solidFill>
              <a:latin typeface="Realway"/>
            </a:endParaRPr>
          </a:p>
          <a:p>
            <a:pPr lvl="4"/>
            <a:r>
              <a:rPr lang="en-IN" sz="1200" b="1" dirty="0">
                <a:solidFill>
                  <a:srgbClr val="305DBF"/>
                </a:solidFill>
                <a:latin typeface="Realway"/>
              </a:rPr>
              <a:t>  -  Admin Flow</a:t>
            </a:r>
          </a:p>
        </p:txBody>
      </p:sp>
      <p:pic>
        <p:nvPicPr>
          <p:cNvPr id="4098" name="Picture 2">
            <a:extLst>
              <a:ext uri="{FF2B5EF4-FFF2-40B4-BE49-F238E27FC236}">
                <a16:creationId xmlns:a16="http://schemas.microsoft.com/office/drawing/2014/main" id="{086F4096-DD4C-34C6-EBA3-45EB4856F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332" y="1079015"/>
            <a:ext cx="5902657" cy="369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755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51"/>
          <p:cNvSpPr txBox="1">
            <a:spLocks noGrp="1"/>
          </p:cNvSpPr>
          <p:nvPr>
            <p:ph type="title"/>
          </p:nvPr>
        </p:nvSpPr>
        <p:spPr>
          <a:xfrm>
            <a:off x="311688" y="448056"/>
            <a:ext cx="8520600" cy="51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Software Analysis</a:t>
            </a:r>
            <a:endParaRPr dirty="0"/>
          </a:p>
        </p:txBody>
      </p:sp>
      <p:pic>
        <p:nvPicPr>
          <p:cNvPr id="1026" name="Picture 2">
            <a:extLst>
              <a:ext uri="{FF2B5EF4-FFF2-40B4-BE49-F238E27FC236}">
                <a16:creationId xmlns:a16="http://schemas.microsoft.com/office/drawing/2014/main" id="{49ACD12E-6946-A8AE-74A5-FEB5BE1744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566015" y="1317589"/>
            <a:ext cx="4011945" cy="3541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A4CA8E-5650-BF36-DBD0-D1D2B4F2D69A}"/>
              </a:ext>
            </a:extLst>
          </p:cNvPr>
          <p:cNvSpPr txBox="1"/>
          <p:nvPr/>
        </p:nvSpPr>
        <p:spPr>
          <a:xfrm>
            <a:off x="116007" y="1105469"/>
            <a:ext cx="1685498" cy="369332"/>
          </a:xfrm>
          <a:prstGeom prst="rect">
            <a:avLst/>
          </a:prstGeom>
          <a:noFill/>
        </p:spPr>
        <p:txBody>
          <a:bodyPr wrap="square" rtlCol="0">
            <a:spAutoFit/>
          </a:bodyPr>
          <a:lstStyle/>
          <a:p>
            <a:r>
              <a:rPr lang="en-IN" sz="1800" b="1" dirty="0">
                <a:solidFill>
                  <a:srgbClr val="305DBF"/>
                </a:solidFill>
                <a:latin typeface="Realway"/>
              </a:rPr>
              <a:t>3.2 DFD / UML</a:t>
            </a:r>
          </a:p>
        </p:txBody>
      </p:sp>
      <p:sp>
        <p:nvSpPr>
          <p:cNvPr id="4" name="TextBox 3">
            <a:extLst>
              <a:ext uri="{FF2B5EF4-FFF2-40B4-BE49-F238E27FC236}">
                <a16:creationId xmlns:a16="http://schemas.microsoft.com/office/drawing/2014/main" id="{B13E8AB0-6ADE-FE25-0C1D-37E4C92CADBA}"/>
              </a:ext>
            </a:extLst>
          </p:cNvPr>
          <p:cNvSpPr txBox="1"/>
          <p:nvPr/>
        </p:nvSpPr>
        <p:spPr>
          <a:xfrm>
            <a:off x="116007" y="1569493"/>
            <a:ext cx="1337480" cy="307777"/>
          </a:xfrm>
          <a:prstGeom prst="rect">
            <a:avLst/>
          </a:prstGeom>
          <a:noFill/>
        </p:spPr>
        <p:txBody>
          <a:bodyPr wrap="square" rtlCol="0">
            <a:spAutoFit/>
          </a:bodyPr>
          <a:lstStyle/>
          <a:p>
            <a:r>
              <a:rPr lang="en-IN" b="1" dirty="0">
                <a:solidFill>
                  <a:srgbClr val="305DBF"/>
                </a:solidFill>
                <a:latin typeface="Realway"/>
              </a:rPr>
              <a:t>- 0 LEVEL</a:t>
            </a:r>
          </a:p>
        </p:txBody>
      </p:sp>
    </p:spTree>
    <p:extLst>
      <p:ext uri="{BB962C8B-B14F-4D97-AF65-F5344CB8AC3E}">
        <p14:creationId xmlns:p14="http://schemas.microsoft.com/office/powerpoint/2010/main" val="187802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51"/>
          <p:cNvSpPr txBox="1">
            <a:spLocks noGrp="1"/>
          </p:cNvSpPr>
          <p:nvPr>
            <p:ph type="title"/>
          </p:nvPr>
        </p:nvSpPr>
        <p:spPr>
          <a:xfrm>
            <a:off x="0" y="977530"/>
            <a:ext cx="2533845" cy="51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latin typeface="Realway"/>
              </a:rPr>
              <a:t>3.2 DFD / UML</a:t>
            </a:r>
            <a:endParaRPr sz="1800" b="1" dirty="0">
              <a:latin typeface="Realway"/>
            </a:endParaRPr>
          </a:p>
        </p:txBody>
      </p:sp>
      <p:sp>
        <p:nvSpPr>
          <p:cNvPr id="1336" name="TextBox 1335">
            <a:extLst>
              <a:ext uri="{FF2B5EF4-FFF2-40B4-BE49-F238E27FC236}">
                <a16:creationId xmlns:a16="http://schemas.microsoft.com/office/drawing/2014/main" id="{20B74C79-B2E8-0140-1F58-21452E6F0A1E}"/>
              </a:ext>
            </a:extLst>
          </p:cNvPr>
          <p:cNvSpPr txBox="1"/>
          <p:nvPr/>
        </p:nvSpPr>
        <p:spPr>
          <a:xfrm>
            <a:off x="211658" y="1494430"/>
            <a:ext cx="2231409" cy="369332"/>
          </a:xfrm>
          <a:prstGeom prst="rect">
            <a:avLst/>
          </a:prstGeom>
          <a:noFill/>
        </p:spPr>
        <p:txBody>
          <a:bodyPr wrap="square" rtlCol="0">
            <a:spAutoFit/>
          </a:bodyPr>
          <a:lstStyle/>
          <a:p>
            <a:r>
              <a:rPr lang="en-IN" sz="1800" b="1" dirty="0">
                <a:solidFill>
                  <a:srgbClr val="305DBF"/>
                </a:solidFill>
                <a:latin typeface="Realway"/>
              </a:rPr>
              <a:t>- 1 LEVEL DFD</a:t>
            </a:r>
          </a:p>
        </p:txBody>
      </p:sp>
      <p:sp>
        <p:nvSpPr>
          <p:cNvPr id="6" name="AutoShape 12">
            <a:extLst>
              <a:ext uri="{FF2B5EF4-FFF2-40B4-BE49-F238E27FC236}">
                <a16:creationId xmlns:a16="http://schemas.microsoft.com/office/drawing/2014/main" id="{6AB38BF4-33B4-78E7-7BDD-F0E136C6EB73}"/>
              </a:ext>
            </a:extLst>
          </p:cNvPr>
          <p:cNvSpPr>
            <a:spLocks noChangeAspect="1" noChangeArrowheads="1"/>
          </p:cNvSpPr>
          <p:nvPr/>
        </p:nvSpPr>
        <p:spPr bwMode="auto">
          <a:xfrm>
            <a:off x="1576388" y="1304925"/>
            <a:ext cx="5991225" cy="253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62" name="Picture 14">
            <a:extLst>
              <a:ext uri="{FF2B5EF4-FFF2-40B4-BE49-F238E27FC236}">
                <a16:creationId xmlns:a16="http://schemas.microsoft.com/office/drawing/2014/main" id="{CFD07AD7-9707-4DAE-D5E4-A4028FC24D1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576388" y="1764400"/>
            <a:ext cx="5991225" cy="26847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ACBCAE-A68A-7800-76DD-74DF393DB2EB}"/>
              </a:ext>
            </a:extLst>
          </p:cNvPr>
          <p:cNvSpPr txBox="1"/>
          <p:nvPr/>
        </p:nvSpPr>
        <p:spPr>
          <a:xfrm>
            <a:off x="2674961" y="385110"/>
            <a:ext cx="3671247" cy="523220"/>
          </a:xfrm>
          <a:prstGeom prst="rect">
            <a:avLst/>
          </a:prstGeom>
          <a:noFill/>
        </p:spPr>
        <p:txBody>
          <a:bodyPr wrap="square" rtlCol="0">
            <a:spAutoFit/>
          </a:bodyPr>
          <a:lstStyle/>
          <a:p>
            <a:r>
              <a:rPr lang="en-IN" sz="2800" b="1" dirty="0">
                <a:solidFill>
                  <a:srgbClr val="305DBF"/>
                </a:solidFill>
                <a:latin typeface="Realway"/>
              </a:rPr>
              <a:t>Software Analysis</a:t>
            </a:r>
          </a:p>
        </p:txBody>
      </p:sp>
    </p:spTree>
    <p:extLst>
      <p:ext uri="{BB962C8B-B14F-4D97-AF65-F5344CB8AC3E}">
        <p14:creationId xmlns:p14="http://schemas.microsoft.com/office/powerpoint/2010/main" val="2952405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51"/>
          <p:cNvSpPr txBox="1">
            <a:spLocks noGrp="1"/>
          </p:cNvSpPr>
          <p:nvPr>
            <p:ph type="title"/>
          </p:nvPr>
        </p:nvSpPr>
        <p:spPr>
          <a:xfrm>
            <a:off x="311688" y="448056"/>
            <a:ext cx="8520600" cy="51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3.2 DFD / UML</a:t>
            </a:r>
            <a:endParaRPr dirty="0"/>
          </a:p>
        </p:txBody>
      </p:sp>
      <p:pic>
        <p:nvPicPr>
          <p:cNvPr id="1026" name="Picture 2">
            <a:extLst>
              <a:ext uri="{FF2B5EF4-FFF2-40B4-BE49-F238E27FC236}">
                <a16:creationId xmlns:a16="http://schemas.microsoft.com/office/drawing/2014/main" id="{DB7A2E7C-132B-9BAD-1E41-45968BF9DF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417899" y="1901091"/>
            <a:ext cx="6308203" cy="201581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223;p51">
            <a:extLst>
              <a:ext uri="{FF2B5EF4-FFF2-40B4-BE49-F238E27FC236}">
                <a16:creationId xmlns:a16="http://schemas.microsoft.com/office/drawing/2014/main" id="{5773BB71-B92B-313B-BC24-E80321AEE686}"/>
              </a:ext>
            </a:extLst>
          </p:cNvPr>
          <p:cNvSpPr txBox="1">
            <a:spLocks/>
          </p:cNvSpPr>
          <p:nvPr/>
        </p:nvSpPr>
        <p:spPr>
          <a:xfrm>
            <a:off x="0" y="977530"/>
            <a:ext cx="2533845" cy="51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4200"/>
              <a:buFont typeface="Fredoka One"/>
              <a:buNone/>
              <a:defRPr sz="2800" b="0" i="0" u="none" strike="noStrike" cap="none">
                <a:solidFill>
                  <a:schemeClr val="accent3"/>
                </a:solidFill>
                <a:latin typeface="Fredoka One"/>
                <a:ea typeface="Fredoka One"/>
                <a:cs typeface="Fredoka One"/>
                <a:sym typeface="Fredoka One"/>
              </a:defRPr>
            </a:lvl1pPr>
            <a:lvl2pPr marR="0" lvl="1" algn="ctr" rtl="0">
              <a:lnSpc>
                <a:spcPct val="100000"/>
              </a:lnSpc>
              <a:spcBef>
                <a:spcPts val="0"/>
              </a:spcBef>
              <a:spcAft>
                <a:spcPts val="0"/>
              </a:spcAft>
              <a:buClr>
                <a:schemeClr val="accent3"/>
              </a:buClr>
              <a:buSzPts val="4200"/>
              <a:buFont typeface="Fredoka One"/>
              <a:buNone/>
              <a:defRPr sz="4200" b="0" i="0" u="none" strike="noStrike" cap="none">
                <a:solidFill>
                  <a:schemeClr val="accent3"/>
                </a:solidFill>
                <a:latin typeface="Fredoka One"/>
                <a:ea typeface="Fredoka One"/>
                <a:cs typeface="Fredoka One"/>
                <a:sym typeface="Fredoka One"/>
              </a:defRPr>
            </a:lvl2pPr>
            <a:lvl3pPr marR="0" lvl="2" algn="ctr" rtl="0">
              <a:lnSpc>
                <a:spcPct val="100000"/>
              </a:lnSpc>
              <a:spcBef>
                <a:spcPts val="0"/>
              </a:spcBef>
              <a:spcAft>
                <a:spcPts val="0"/>
              </a:spcAft>
              <a:buClr>
                <a:schemeClr val="accent3"/>
              </a:buClr>
              <a:buSzPts val="4200"/>
              <a:buFont typeface="Fredoka One"/>
              <a:buNone/>
              <a:defRPr sz="4200" b="0" i="0" u="none" strike="noStrike" cap="none">
                <a:solidFill>
                  <a:schemeClr val="accent3"/>
                </a:solidFill>
                <a:latin typeface="Fredoka One"/>
                <a:ea typeface="Fredoka One"/>
                <a:cs typeface="Fredoka One"/>
                <a:sym typeface="Fredoka One"/>
              </a:defRPr>
            </a:lvl3pPr>
            <a:lvl4pPr marR="0" lvl="3" algn="ctr" rtl="0">
              <a:lnSpc>
                <a:spcPct val="100000"/>
              </a:lnSpc>
              <a:spcBef>
                <a:spcPts val="0"/>
              </a:spcBef>
              <a:spcAft>
                <a:spcPts val="0"/>
              </a:spcAft>
              <a:buClr>
                <a:schemeClr val="accent3"/>
              </a:buClr>
              <a:buSzPts val="4200"/>
              <a:buFont typeface="Fredoka One"/>
              <a:buNone/>
              <a:defRPr sz="4200" b="0" i="0" u="none" strike="noStrike" cap="none">
                <a:solidFill>
                  <a:schemeClr val="accent3"/>
                </a:solidFill>
                <a:latin typeface="Fredoka One"/>
                <a:ea typeface="Fredoka One"/>
                <a:cs typeface="Fredoka One"/>
                <a:sym typeface="Fredoka One"/>
              </a:defRPr>
            </a:lvl4pPr>
            <a:lvl5pPr marR="0" lvl="4" algn="ctr" rtl="0">
              <a:lnSpc>
                <a:spcPct val="100000"/>
              </a:lnSpc>
              <a:spcBef>
                <a:spcPts val="0"/>
              </a:spcBef>
              <a:spcAft>
                <a:spcPts val="0"/>
              </a:spcAft>
              <a:buClr>
                <a:schemeClr val="accent3"/>
              </a:buClr>
              <a:buSzPts val="4200"/>
              <a:buFont typeface="Fredoka One"/>
              <a:buNone/>
              <a:defRPr sz="4200" b="0" i="0" u="none" strike="noStrike" cap="none">
                <a:solidFill>
                  <a:schemeClr val="accent3"/>
                </a:solidFill>
                <a:latin typeface="Fredoka One"/>
                <a:ea typeface="Fredoka One"/>
                <a:cs typeface="Fredoka One"/>
                <a:sym typeface="Fredoka One"/>
              </a:defRPr>
            </a:lvl5pPr>
            <a:lvl6pPr marR="0" lvl="5" algn="ctr" rtl="0">
              <a:lnSpc>
                <a:spcPct val="100000"/>
              </a:lnSpc>
              <a:spcBef>
                <a:spcPts val="0"/>
              </a:spcBef>
              <a:spcAft>
                <a:spcPts val="0"/>
              </a:spcAft>
              <a:buClr>
                <a:schemeClr val="accent3"/>
              </a:buClr>
              <a:buSzPts val="4200"/>
              <a:buFont typeface="Fredoka One"/>
              <a:buNone/>
              <a:defRPr sz="4200" b="0" i="0" u="none" strike="noStrike" cap="none">
                <a:solidFill>
                  <a:schemeClr val="accent3"/>
                </a:solidFill>
                <a:latin typeface="Fredoka One"/>
                <a:ea typeface="Fredoka One"/>
                <a:cs typeface="Fredoka One"/>
                <a:sym typeface="Fredoka One"/>
              </a:defRPr>
            </a:lvl6pPr>
            <a:lvl7pPr marR="0" lvl="6" algn="ctr" rtl="0">
              <a:lnSpc>
                <a:spcPct val="100000"/>
              </a:lnSpc>
              <a:spcBef>
                <a:spcPts val="0"/>
              </a:spcBef>
              <a:spcAft>
                <a:spcPts val="0"/>
              </a:spcAft>
              <a:buClr>
                <a:schemeClr val="accent3"/>
              </a:buClr>
              <a:buSzPts val="4200"/>
              <a:buFont typeface="Fredoka One"/>
              <a:buNone/>
              <a:defRPr sz="4200" b="0" i="0" u="none" strike="noStrike" cap="none">
                <a:solidFill>
                  <a:schemeClr val="accent3"/>
                </a:solidFill>
                <a:latin typeface="Fredoka One"/>
                <a:ea typeface="Fredoka One"/>
                <a:cs typeface="Fredoka One"/>
                <a:sym typeface="Fredoka One"/>
              </a:defRPr>
            </a:lvl7pPr>
            <a:lvl8pPr marR="0" lvl="7" algn="ctr" rtl="0">
              <a:lnSpc>
                <a:spcPct val="100000"/>
              </a:lnSpc>
              <a:spcBef>
                <a:spcPts val="0"/>
              </a:spcBef>
              <a:spcAft>
                <a:spcPts val="0"/>
              </a:spcAft>
              <a:buClr>
                <a:schemeClr val="accent3"/>
              </a:buClr>
              <a:buSzPts val="4200"/>
              <a:buFont typeface="Fredoka One"/>
              <a:buNone/>
              <a:defRPr sz="4200" b="0" i="0" u="none" strike="noStrike" cap="none">
                <a:solidFill>
                  <a:schemeClr val="accent3"/>
                </a:solidFill>
                <a:latin typeface="Fredoka One"/>
                <a:ea typeface="Fredoka One"/>
                <a:cs typeface="Fredoka One"/>
                <a:sym typeface="Fredoka One"/>
              </a:defRPr>
            </a:lvl8pPr>
            <a:lvl9pPr marR="0" lvl="8" algn="ctr" rtl="0">
              <a:lnSpc>
                <a:spcPct val="100000"/>
              </a:lnSpc>
              <a:spcBef>
                <a:spcPts val="0"/>
              </a:spcBef>
              <a:spcAft>
                <a:spcPts val="0"/>
              </a:spcAft>
              <a:buClr>
                <a:schemeClr val="accent3"/>
              </a:buClr>
              <a:buSzPts val="4200"/>
              <a:buFont typeface="Fredoka One"/>
              <a:buNone/>
              <a:defRPr sz="4200" b="0" i="0" u="none" strike="noStrike" cap="none">
                <a:solidFill>
                  <a:schemeClr val="accent3"/>
                </a:solidFill>
                <a:latin typeface="Fredoka One"/>
                <a:ea typeface="Fredoka One"/>
                <a:cs typeface="Fredoka One"/>
                <a:sym typeface="Fredoka One"/>
              </a:defRPr>
            </a:lvl9pPr>
          </a:lstStyle>
          <a:p>
            <a:r>
              <a:rPr lang="en-IN" sz="1800" b="1">
                <a:latin typeface="Realway"/>
              </a:rPr>
              <a:t>3.2 DFD / UML</a:t>
            </a:r>
            <a:endParaRPr lang="en-IN" sz="1800" b="1" dirty="0">
              <a:latin typeface="Realway"/>
            </a:endParaRPr>
          </a:p>
        </p:txBody>
      </p:sp>
      <p:sp>
        <p:nvSpPr>
          <p:cNvPr id="5" name="TextBox 4">
            <a:extLst>
              <a:ext uri="{FF2B5EF4-FFF2-40B4-BE49-F238E27FC236}">
                <a16:creationId xmlns:a16="http://schemas.microsoft.com/office/drawing/2014/main" id="{14EE9C0B-F575-C130-1F42-2ADBD8E27290}"/>
              </a:ext>
            </a:extLst>
          </p:cNvPr>
          <p:cNvSpPr txBox="1"/>
          <p:nvPr/>
        </p:nvSpPr>
        <p:spPr>
          <a:xfrm>
            <a:off x="211658" y="1494430"/>
            <a:ext cx="2231409" cy="369332"/>
          </a:xfrm>
          <a:prstGeom prst="rect">
            <a:avLst/>
          </a:prstGeom>
          <a:noFill/>
        </p:spPr>
        <p:txBody>
          <a:bodyPr wrap="square" rtlCol="0">
            <a:spAutoFit/>
          </a:bodyPr>
          <a:lstStyle/>
          <a:p>
            <a:r>
              <a:rPr lang="en-IN" sz="1800" b="1" dirty="0">
                <a:solidFill>
                  <a:srgbClr val="305DBF"/>
                </a:solidFill>
                <a:latin typeface="Realway"/>
              </a:rPr>
              <a:t>- 1 LEVEL DFD</a:t>
            </a:r>
          </a:p>
        </p:txBody>
      </p:sp>
    </p:spTree>
    <p:extLst>
      <p:ext uri="{BB962C8B-B14F-4D97-AF65-F5344CB8AC3E}">
        <p14:creationId xmlns:p14="http://schemas.microsoft.com/office/powerpoint/2010/main" val="1260961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3"/>
          <p:cNvSpPr txBox="1">
            <a:spLocks noGrp="1"/>
          </p:cNvSpPr>
          <p:nvPr>
            <p:ph type="ctrTitle"/>
          </p:nvPr>
        </p:nvSpPr>
        <p:spPr>
          <a:xfrm>
            <a:off x="338085" y="392265"/>
            <a:ext cx="4410300" cy="170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G-CAMPUS</a:t>
            </a:r>
            <a:br>
              <a:rPr lang="en-IN" dirty="0"/>
            </a:br>
            <a:r>
              <a:rPr lang="en-IN" sz="2000" dirty="0"/>
              <a:t>COLLEGE MANAGEMENT SYSTEM</a:t>
            </a:r>
            <a:endParaRPr dirty="0"/>
          </a:p>
        </p:txBody>
      </p:sp>
      <p:sp>
        <p:nvSpPr>
          <p:cNvPr id="538" name="Google Shape;538;p43"/>
          <p:cNvSpPr txBox="1">
            <a:spLocks noGrp="1"/>
          </p:cNvSpPr>
          <p:nvPr>
            <p:ph type="subTitle" idx="1"/>
          </p:nvPr>
        </p:nvSpPr>
        <p:spPr>
          <a:xfrm>
            <a:off x="340690" y="2293756"/>
            <a:ext cx="4410300" cy="2636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Submitted by:</a:t>
            </a:r>
          </a:p>
          <a:p>
            <a:pPr marL="0" lvl="0" indent="0" algn="l" rtl="0">
              <a:spcBef>
                <a:spcPts val="0"/>
              </a:spcBef>
              <a:spcAft>
                <a:spcPts val="0"/>
              </a:spcAft>
              <a:buNone/>
            </a:pPr>
            <a:endParaRPr lang="en" sz="700" dirty="0"/>
          </a:p>
          <a:p>
            <a:pPr marL="0" lvl="0" indent="0" algn="l" rtl="0">
              <a:spcBef>
                <a:spcPts val="0"/>
              </a:spcBef>
              <a:spcAft>
                <a:spcPts val="0"/>
              </a:spcAft>
              <a:buNone/>
            </a:pPr>
            <a:r>
              <a:rPr lang="en" dirty="0"/>
              <a:t>Ayush A. Varma</a:t>
            </a:r>
          </a:p>
          <a:p>
            <a:pPr marL="0" lvl="0" indent="0" algn="l" rtl="0">
              <a:spcBef>
                <a:spcPts val="0"/>
              </a:spcBef>
              <a:spcAft>
                <a:spcPts val="0"/>
              </a:spcAft>
              <a:buNone/>
            </a:pPr>
            <a:r>
              <a:rPr lang="en" dirty="0"/>
              <a:t>Ramashanker M. Pandey</a:t>
            </a:r>
          </a:p>
          <a:p>
            <a:pPr marL="0" lvl="0" indent="0" algn="l" rtl="0">
              <a:spcBef>
                <a:spcPts val="0"/>
              </a:spcBef>
              <a:spcAft>
                <a:spcPts val="0"/>
              </a:spcAft>
              <a:buNone/>
            </a:pPr>
            <a:r>
              <a:rPr lang="en" dirty="0"/>
              <a:t>Kishore A. Sunchu</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Guided by:</a:t>
            </a:r>
          </a:p>
          <a:p>
            <a:pPr marL="0" lvl="0" indent="0" algn="l" rtl="0">
              <a:spcBef>
                <a:spcPts val="0"/>
              </a:spcBef>
              <a:spcAft>
                <a:spcPts val="0"/>
              </a:spcAft>
              <a:buNone/>
            </a:pPr>
            <a:endParaRPr lang="en-IN" sz="700" dirty="0"/>
          </a:p>
          <a:p>
            <a:pPr marL="0" lvl="0" indent="0" algn="l" rtl="0">
              <a:spcBef>
                <a:spcPts val="0"/>
              </a:spcBef>
              <a:spcAft>
                <a:spcPts val="0"/>
              </a:spcAft>
              <a:buNone/>
            </a:pPr>
            <a:r>
              <a:rPr lang="en-IN" dirty="0"/>
              <a:t>Prof. Ronak Shah</a:t>
            </a:r>
          </a:p>
        </p:txBody>
      </p:sp>
      <p:sp>
        <p:nvSpPr>
          <p:cNvPr id="539" name="Google Shape;539;p43"/>
          <p:cNvSpPr/>
          <p:nvPr/>
        </p:nvSpPr>
        <p:spPr>
          <a:xfrm>
            <a:off x="8744835" y="1740294"/>
            <a:ext cx="125548" cy="125309"/>
          </a:xfrm>
          <a:custGeom>
            <a:avLst/>
            <a:gdLst/>
            <a:ahLst/>
            <a:cxnLst/>
            <a:rect l="l" t="t" r="r" b="b"/>
            <a:pathLst>
              <a:path w="13770" h="13740" extrusionOk="0">
                <a:moveTo>
                  <a:pt x="6870" y="0"/>
                </a:moveTo>
                <a:cubicBezTo>
                  <a:pt x="3101" y="0"/>
                  <a:pt x="1" y="3070"/>
                  <a:pt x="1" y="6870"/>
                </a:cubicBezTo>
                <a:cubicBezTo>
                  <a:pt x="1" y="10669"/>
                  <a:pt x="3101" y="13739"/>
                  <a:pt x="6870" y="13739"/>
                </a:cubicBezTo>
                <a:cubicBezTo>
                  <a:pt x="10670" y="13739"/>
                  <a:pt x="13770" y="10669"/>
                  <a:pt x="13770" y="6870"/>
                </a:cubicBezTo>
                <a:cubicBezTo>
                  <a:pt x="13770" y="3070"/>
                  <a:pt x="10670" y="0"/>
                  <a:pt x="6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43"/>
          <p:cNvGrpSpPr/>
          <p:nvPr/>
        </p:nvGrpSpPr>
        <p:grpSpPr>
          <a:xfrm>
            <a:off x="3985938" y="1810951"/>
            <a:ext cx="4984663" cy="2847244"/>
            <a:chOff x="911375" y="1466875"/>
            <a:chExt cx="5837525" cy="3334400"/>
          </a:xfrm>
        </p:grpSpPr>
        <p:sp>
          <p:nvSpPr>
            <p:cNvPr id="541" name="Google Shape;541;p43"/>
            <p:cNvSpPr/>
            <p:nvPr/>
          </p:nvSpPr>
          <p:spPr>
            <a:xfrm>
              <a:off x="2808825" y="1520075"/>
              <a:ext cx="3212100" cy="2152025"/>
            </a:xfrm>
            <a:custGeom>
              <a:avLst/>
              <a:gdLst/>
              <a:ahLst/>
              <a:cxnLst/>
              <a:rect l="l" t="t" r="r" b="b"/>
              <a:pathLst>
                <a:path w="128484" h="86081" extrusionOk="0">
                  <a:moveTo>
                    <a:pt x="1" y="0"/>
                  </a:moveTo>
                  <a:lnTo>
                    <a:pt x="1" y="86081"/>
                  </a:lnTo>
                  <a:lnTo>
                    <a:pt x="128483" y="86081"/>
                  </a:lnTo>
                  <a:lnTo>
                    <a:pt x="12848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808825" y="1520075"/>
              <a:ext cx="3212100" cy="215075"/>
            </a:xfrm>
            <a:custGeom>
              <a:avLst/>
              <a:gdLst/>
              <a:ahLst/>
              <a:cxnLst/>
              <a:rect l="l" t="t" r="r" b="b"/>
              <a:pathLst>
                <a:path w="128484" h="8603" extrusionOk="0">
                  <a:moveTo>
                    <a:pt x="1" y="0"/>
                  </a:moveTo>
                  <a:lnTo>
                    <a:pt x="1" y="8602"/>
                  </a:lnTo>
                  <a:lnTo>
                    <a:pt x="128483" y="8602"/>
                  </a:lnTo>
                  <a:lnTo>
                    <a:pt x="12848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2886350" y="1603625"/>
              <a:ext cx="62625" cy="51950"/>
            </a:xfrm>
            <a:custGeom>
              <a:avLst/>
              <a:gdLst/>
              <a:ahLst/>
              <a:cxnLst/>
              <a:rect l="l" t="t" r="r" b="b"/>
              <a:pathLst>
                <a:path w="2505" h="2078" extrusionOk="0">
                  <a:moveTo>
                    <a:pt x="1456" y="0"/>
                  </a:moveTo>
                  <a:cubicBezTo>
                    <a:pt x="1437" y="0"/>
                    <a:pt x="1418" y="1"/>
                    <a:pt x="1398" y="2"/>
                  </a:cubicBezTo>
                  <a:cubicBezTo>
                    <a:pt x="456" y="2"/>
                    <a:pt x="0" y="1157"/>
                    <a:pt x="699" y="1795"/>
                  </a:cubicBezTo>
                  <a:cubicBezTo>
                    <a:pt x="913" y="1990"/>
                    <a:pt x="1167" y="2078"/>
                    <a:pt x="1414" y="2078"/>
                  </a:cubicBezTo>
                  <a:cubicBezTo>
                    <a:pt x="1975" y="2078"/>
                    <a:pt x="2504" y="1629"/>
                    <a:pt x="2462" y="974"/>
                  </a:cubicBezTo>
                  <a:cubicBezTo>
                    <a:pt x="2433" y="416"/>
                    <a:pt x="2006" y="0"/>
                    <a:pt x="14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970675" y="1603625"/>
              <a:ext cx="61875" cy="51950"/>
            </a:xfrm>
            <a:custGeom>
              <a:avLst/>
              <a:gdLst/>
              <a:ahLst/>
              <a:cxnLst/>
              <a:rect l="l" t="t" r="r" b="b"/>
              <a:pathLst>
                <a:path w="2475" h="2078" extrusionOk="0">
                  <a:moveTo>
                    <a:pt x="1454" y="0"/>
                  </a:moveTo>
                  <a:cubicBezTo>
                    <a:pt x="1436" y="0"/>
                    <a:pt x="1418" y="1"/>
                    <a:pt x="1399" y="2"/>
                  </a:cubicBezTo>
                  <a:cubicBezTo>
                    <a:pt x="457" y="2"/>
                    <a:pt x="1" y="1157"/>
                    <a:pt x="670" y="1795"/>
                  </a:cubicBezTo>
                  <a:cubicBezTo>
                    <a:pt x="883" y="1990"/>
                    <a:pt x="1137" y="2078"/>
                    <a:pt x="1384" y="2078"/>
                  </a:cubicBezTo>
                  <a:cubicBezTo>
                    <a:pt x="1946" y="2078"/>
                    <a:pt x="2475" y="1629"/>
                    <a:pt x="2433" y="974"/>
                  </a:cubicBezTo>
                  <a:cubicBezTo>
                    <a:pt x="2403" y="416"/>
                    <a:pt x="1977"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3054275" y="1603625"/>
              <a:ext cx="61875" cy="51950"/>
            </a:xfrm>
            <a:custGeom>
              <a:avLst/>
              <a:gdLst/>
              <a:ahLst/>
              <a:cxnLst/>
              <a:rect l="l" t="t" r="r" b="b"/>
              <a:pathLst>
                <a:path w="2475" h="2078" extrusionOk="0">
                  <a:moveTo>
                    <a:pt x="1454" y="0"/>
                  </a:moveTo>
                  <a:cubicBezTo>
                    <a:pt x="1435" y="0"/>
                    <a:pt x="1417" y="1"/>
                    <a:pt x="1399" y="2"/>
                  </a:cubicBezTo>
                  <a:cubicBezTo>
                    <a:pt x="456" y="2"/>
                    <a:pt x="0" y="1157"/>
                    <a:pt x="700" y="1795"/>
                  </a:cubicBezTo>
                  <a:cubicBezTo>
                    <a:pt x="904" y="1990"/>
                    <a:pt x="1151" y="2078"/>
                    <a:pt x="1394" y="2078"/>
                  </a:cubicBezTo>
                  <a:cubicBezTo>
                    <a:pt x="1945" y="2078"/>
                    <a:pt x="2474" y="1629"/>
                    <a:pt x="2432" y="974"/>
                  </a:cubicBezTo>
                  <a:cubicBezTo>
                    <a:pt x="2403" y="416"/>
                    <a:pt x="1976"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6158425" y="1466875"/>
              <a:ext cx="351875" cy="369325"/>
            </a:xfrm>
            <a:custGeom>
              <a:avLst/>
              <a:gdLst/>
              <a:ahLst/>
              <a:cxnLst/>
              <a:rect l="l" t="t" r="r" b="b"/>
              <a:pathLst>
                <a:path w="14075" h="14773" extrusionOk="0">
                  <a:moveTo>
                    <a:pt x="7053" y="1"/>
                  </a:moveTo>
                  <a:cubicBezTo>
                    <a:pt x="5016" y="1"/>
                    <a:pt x="3344" y="1764"/>
                    <a:pt x="3344" y="3952"/>
                  </a:cubicBezTo>
                  <a:cubicBezTo>
                    <a:pt x="3314" y="5533"/>
                    <a:pt x="4226" y="6992"/>
                    <a:pt x="5715" y="7630"/>
                  </a:cubicBezTo>
                  <a:cubicBezTo>
                    <a:pt x="1" y="8511"/>
                    <a:pt x="244" y="14712"/>
                    <a:pt x="244" y="14712"/>
                  </a:cubicBezTo>
                  <a:lnTo>
                    <a:pt x="13770" y="14773"/>
                  </a:lnTo>
                  <a:cubicBezTo>
                    <a:pt x="13770" y="14773"/>
                    <a:pt x="14074" y="8511"/>
                    <a:pt x="8390" y="7660"/>
                  </a:cubicBezTo>
                  <a:cubicBezTo>
                    <a:pt x="9849" y="6992"/>
                    <a:pt x="10791" y="5563"/>
                    <a:pt x="10761" y="3982"/>
                  </a:cubicBezTo>
                  <a:cubicBezTo>
                    <a:pt x="10761" y="1794"/>
                    <a:pt x="9120" y="1"/>
                    <a:pt x="705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911375" y="4541400"/>
              <a:ext cx="5837525" cy="5325"/>
            </a:xfrm>
            <a:custGeom>
              <a:avLst/>
              <a:gdLst/>
              <a:ahLst/>
              <a:cxnLst/>
              <a:rect l="l" t="t" r="r" b="b"/>
              <a:pathLst>
                <a:path w="233501" h="213" extrusionOk="0">
                  <a:moveTo>
                    <a:pt x="116750" y="0"/>
                  </a:moveTo>
                  <a:cubicBezTo>
                    <a:pt x="52281" y="0"/>
                    <a:pt x="1" y="30"/>
                    <a:pt x="1" y="122"/>
                  </a:cubicBezTo>
                  <a:cubicBezTo>
                    <a:pt x="1" y="182"/>
                    <a:pt x="52281" y="213"/>
                    <a:pt x="116750" y="213"/>
                  </a:cubicBezTo>
                  <a:cubicBezTo>
                    <a:pt x="181250" y="213"/>
                    <a:pt x="233500" y="152"/>
                    <a:pt x="233500" y="122"/>
                  </a:cubicBezTo>
                  <a:cubicBezTo>
                    <a:pt x="233500" y="61"/>
                    <a:pt x="181250" y="0"/>
                    <a:pt x="116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2101375" y="1686475"/>
              <a:ext cx="3435500" cy="2856450"/>
            </a:xfrm>
            <a:custGeom>
              <a:avLst/>
              <a:gdLst/>
              <a:ahLst/>
              <a:cxnLst/>
              <a:rect l="l" t="t" r="r" b="b"/>
              <a:pathLst>
                <a:path w="137420" h="114258" extrusionOk="0">
                  <a:moveTo>
                    <a:pt x="4043" y="1"/>
                  </a:moveTo>
                  <a:cubicBezTo>
                    <a:pt x="1824" y="1"/>
                    <a:pt x="0" y="1794"/>
                    <a:pt x="0" y="4044"/>
                  </a:cubicBezTo>
                  <a:lnTo>
                    <a:pt x="0" y="95413"/>
                  </a:lnTo>
                  <a:cubicBezTo>
                    <a:pt x="0" y="97632"/>
                    <a:pt x="1824" y="99425"/>
                    <a:pt x="4043" y="99425"/>
                  </a:cubicBezTo>
                  <a:lnTo>
                    <a:pt x="53679" y="99425"/>
                  </a:lnTo>
                  <a:cubicBezTo>
                    <a:pt x="53679" y="99425"/>
                    <a:pt x="56840" y="109212"/>
                    <a:pt x="47053" y="114258"/>
                  </a:cubicBezTo>
                  <a:lnTo>
                    <a:pt x="93467" y="114258"/>
                  </a:lnTo>
                  <a:cubicBezTo>
                    <a:pt x="93467" y="114258"/>
                    <a:pt x="82433" y="110458"/>
                    <a:pt x="85260" y="99425"/>
                  </a:cubicBezTo>
                  <a:lnTo>
                    <a:pt x="133377" y="99425"/>
                  </a:lnTo>
                  <a:cubicBezTo>
                    <a:pt x="135626" y="99425"/>
                    <a:pt x="137419" y="97632"/>
                    <a:pt x="137419" y="95413"/>
                  </a:cubicBezTo>
                  <a:lnTo>
                    <a:pt x="137419" y="4044"/>
                  </a:lnTo>
                  <a:cubicBezTo>
                    <a:pt x="137419" y="1794"/>
                    <a:pt x="135626" y="1"/>
                    <a:pt x="1333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3734975" y="3912725"/>
              <a:ext cx="161625" cy="121325"/>
            </a:xfrm>
            <a:custGeom>
              <a:avLst/>
              <a:gdLst/>
              <a:ahLst/>
              <a:cxnLst/>
              <a:rect l="l" t="t" r="r" b="b"/>
              <a:pathLst>
                <a:path w="6465" h="4853" extrusionOk="0">
                  <a:moveTo>
                    <a:pt x="3236" y="0"/>
                  </a:moveTo>
                  <a:cubicBezTo>
                    <a:pt x="1379" y="0"/>
                    <a:pt x="0" y="2116"/>
                    <a:pt x="1375" y="4083"/>
                  </a:cubicBezTo>
                  <a:cubicBezTo>
                    <a:pt x="1436" y="4144"/>
                    <a:pt x="1496" y="4235"/>
                    <a:pt x="1588" y="4296"/>
                  </a:cubicBezTo>
                  <a:cubicBezTo>
                    <a:pt x="2143" y="4684"/>
                    <a:pt x="2709" y="4852"/>
                    <a:pt x="3235" y="4852"/>
                  </a:cubicBezTo>
                  <a:cubicBezTo>
                    <a:pt x="5098" y="4852"/>
                    <a:pt x="6465" y="2737"/>
                    <a:pt x="5114" y="770"/>
                  </a:cubicBezTo>
                  <a:cubicBezTo>
                    <a:pt x="5053" y="679"/>
                    <a:pt x="4962" y="618"/>
                    <a:pt x="4870" y="557"/>
                  </a:cubicBezTo>
                  <a:cubicBezTo>
                    <a:pt x="4322" y="169"/>
                    <a:pt x="3760" y="0"/>
                    <a:pt x="32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2174325" y="1823275"/>
              <a:ext cx="3282750" cy="1947600"/>
            </a:xfrm>
            <a:custGeom>
              <a:avLst/>
              <a:gdLst/>
              <a:ahLst/>
              <a:cxnLst/>
              <a:rect l="l" t="t" r="r" b="b"/>
              <a:pathLst>
                <a:path w="131310" h="77904" extrusionOk="0">
                  <a:moveTo>
                    <a:pt x="1246" y="0"/>
                  </a:moveTo>
                  <a:cubicBezTo>
                    <a:pt x="547" y="0"/>
                    <a:pt x="0" y="547"/>
                    <a:pt x="0" y="1246"/>
                  </a:cubicBezTo>
                  <a:lnTo>
                    <a:pt x="0" y="76658"/>
                  </a:lnTo>
                  <a:cubicBezTo>
                    <a:pt x="0" y="77357"/>
                    <a:pt x="547" y="77904"/>
                    <a:pt x="1246" y="77904"/>
                  </a:cubicBezTo>
                  <a:lnTo>
                    <a:pt x="130063" y="77904"/>
                  </a:lnTo>
                  <a:cubicBezTo>
                    <a:pt x="130763" y="77904"/>
                    <a:pt x="131310" y="77357"/>
                    <a:pt x="131310" y="76658"/>
                  </a:cubicBezTo>
                  <a:lnTo>
                    <a:pt x="131310" y="1246"/>
                  </a:lnTo>
                  <a:cubicBezTo>
                    <a:pt x="131310" y="547"/>
                    <a:pt x="130763" y="0"/>
                    <a:pt x="13006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2172057" y="1966892"/>
              <a:ext cx="3282868" cy="1804775"/>
            </a:xfrm>
            <a:custGeom>
              <a:avLst/>
              <a:gdLst/>
              <a:ahLst/>
              <a:cxnLst/>
              <a:rect l="l" t="t" r="r" b="b"/>
              <a:pathLst>
                <a:path w="131341" h="72191" extrusionOk="0">
                  <a:moveTo>
                    <a:pt x="1" y="1"/>
                  </a:moveTo>
                  <a:lnTo>
                    <a:pt x="1" y="72190"/>
                  </a:lnTo>
                  <a:lnTo>
                    <a:pt x="131341" y="72190"/>
                  </a:lnTo>
                  <a:lnTo>
                    <a:pt x="131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2382525" y="1872650"/>
              <a:ext cx="61575" cy="52275"/>
            </a:xfrm>
            <a:custGeom>
              <a:avLst/>
              <a:gdLst/>
              <a:ahLst/>
              <a:cxnLst/>
              <a:rect l="l" t="t" r="r" b="b"/>
              <a:pathLst>
                <a:path w="2463" h="2091" extrusionOk="0">
                  <a:moveTo>
                    <a:pt x="1399" y="1"/>
                  </a:moveTo>
                  <a:cubicBezTo>
                    <a:pt x="457" y="1"/>
                    <a:pt x="1" y="1125"/>
                    <a:pt x="669" y="1794"/>
                  </a:cubicBezTo>
                  <a:cubicBezTo>
                    <a:pt x="874" y="1999"/>
                    <a:pt x="1131" y="2091"/>
                    <a:pt x="1386" y="2091"/>
                  </a:cubicBezTo>
                  <a:cubicBezTo>
                    <a:pt x="1929"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2223700" y="1872650"/>
              <a:ext cx="60825" cy="52275"/>
            </a:xfrm>
            <a:custGeom>
              <a:avLst/>
              <a:gdLst/>
              <a:ahLst/>
              <a:cxnLst/>
              <a:rect l="l" t="t" r="r" b="b"/>
              <a:pathLst>
                <a:path w="2433" h="2091" extrusionOk="0">
                  <a:moveTo>
                    <a:pt x="1399" y="1"/>
                  </a:moveTo>
                  <a:cubicBezTo>
                    <a:pt x="457" y="1"/>
                    <a:pt x="1" y="1125"/>
                    <a:pt x="639" y="1794"/>
                  </a:cubicBezTo>
                  <a:cubicBezTo>
                    <a:pt x="853" y="1999"/>
                    <a:pt x="1114" y="2091"/>
                    <a:pt x="1370" y="2091"/>
                  </a:cubicBezTo>
                  <a:cubicBezTo>
                    <a:pt x="1913" y="2091"/>
                    <a:pt x="2433" y="1675"/>
                    <a:pt x="2433" y="1034"/>
                  </a:cubicBezTo>
                  <a:cubicBezTo>
                    <a:pt x="2433" y="457"/>
                    <a:pt x="1977"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2299700" y="1872650"/>
              <a:ext cx="61575" cy="52275"/>
            </a:xfrm>
            <a:custGeom>
              <a:avLst/>
              <a:gdLst/>
              <a:ahLst/>
              <a:cxnLst/>
              <a:rect l="l" t="t" r="r" b="b"/>
              <a:pathLst>
                <a:path w="2463" h="2091" extrusionOk="0">
                  <a:moveTo>
                    <a:pt x="1399" y="1"/>
                  </a:moveTo>
                  <a:cubicBezTo>
                    <a:pt x="487" y="1"/>
                    <a:pt x="1" y="1125"/>
                    <a:pt x="669" y="1794"/>
                  </a:cubicBezTo>
                  <a:cubicBezTo>
                    <a:pt x="883" y="1999"/>
                    <a:pt x="1144" y="2091"/>
                    <a:pt x="1400" y="2091"/>
                  </a:cubicBezTo>
                  <a:cubicBezTo>
                    <a:pt x="1943"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3431175" y="2621900"/>
              <a:ext cx="255350" cy="32700"/>
            </a:xfrm>
            <a:custGeom>
              <a:avLst/>
              <a:gdLst/>
              <a:ahLst/>
              <a:cxnLst/>
              <a:rect l="l" t="t" r="r" b="b"/>
              <a:pathLst>
                <a:path w="10214" h="1308" extrusionOk="0">
                  <a:moveTo>
                    <a:pt x="1" y="1"/>
                  </a:moveTo>
                  <a:lnTo>
                    <a:pt x="1" y="1308"/>
                  </a:lnTo>
                  <a:lnTo>
                    <a:pt x="10214" y="1308"/>
                  </a:lnTo>
                  <a:lnTo>
                    <a:pt x="102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3431175" y="2726025"/>
              <a:ext cx="1205975" cy="543325"/>
            </a:xfrm>
            <a:custGeom>
              <a:avLst/>
              <a:gdLst/>
              <a:ahLst/>
              <a:cxnLst/>
              <a:rect l="l" t="t" r="r" b="b"/>
              <a:pathLst>
                <a:path w="48239" h="21733" extrusionOk="0">
                  <a:moveTo>
                    <a:pt x="1" y="0"/>
                  </a:moveTo>
                  <a:lnTo>
                    <a:pt x="1" y="21733"/>
                  </a:lnTo>
                  <a:lnTo>
                    <a:pt x="48239" y="21733"/>
                  </a:lnTo>
                  <a:lnTo>
                    <a:pt x="482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3474500" y="2879500"/>
              <a:ext cx="1104900" cy="343500"/>
            </a:xfrm>
            <a:custGeom>
              <a:avLst/>
              <a:gdLst/>
              <a:ahLst/>
              <a:cxnLst/>
              <a:rect l="l" t="t" r="r" b="b"/>
              <a:pathLst>
                <a:path w="44196" h="13740" extrusionOk="0">
                  <a:moveTo>
                    <a:pt x="13648" y="1"/>
                  </a:moveTo>
                  <a:lnTo>
                    <a:pt x="0" y="13740"/>
                  </a:lnTo>
                  <a:lnTo>
                    <a:pt x="44196" y="13740"/>
                  </a:lnTo>
                  <a:lnTo>
                    <a:pt x="31885" y="4743"/>
                  </a:lnTo>
                  <a:lnTo>
                    <a:pt x="25502" y="10457"/>
                  </a:lnTo>
                  <a:lnTo>
                    <a:pt x="136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4034525" y="2889400"/>
              <a:ext cx="94250" cy="80550"/>
            </a:xfrm>
            <a:custGeom>
              <a:avLst/>
              <a:gdLst/>
              <a:ahLst/>
              <a:cxnLst/>
              <a:rect l="l" t="t" r="r" b="b"/>
              <a:pathLst>
                <a:path w="3770" h="3222" extrusionOk="0">
                  <a:moveTo>
                    <a:pt x="2159" y="0"/>
                  </a:moveTo>
                  <a:cubicBezTo>
                    <a:pt x="730" y="0"/>
                    <a:pt x="1" y="1733"/>
                    <a:pt x="1034" y="2736"/>
                  </a:cubicBezTo>
                  <a:cubicBezTo>
                    <a:pt x="1360" y="3072"/>
                    <a:pt x="1763" y="3221"/>
                    <a:pt x="2159" y="3221"/>
                  </a:cubicBezTo>
                  <a:cubicBezTo>
                    <a:pt x="2981" y="3221"/>
                    <a:pt x="3770" y="2575"/>
                    <a:pt x="3770" y="1611"/>
                  </a:cubicBezTo>
                  <a:cubicBezTo>
                    <a:pt x="3770" y="699"/>
                    <a:pt x="3071" y="0"/>
                    <a:pt x="21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3473725" y="2767050"/>
              <a:ext cx="1109475" cy="458225"/>
            </a:xfrm>
            <a:custGeom>
              <a:avLst/>
              <a:gdLst/>
              <a:ahLst/>
              <a:cxnLst/>
              <a:rect l="l" t="t" r="r" b="b"/>
              <a:pathLst>
                <a:path w="44379" h="18329" extrusionOk="0">
                  <a:moveTo>
                    <a:pt x="244" y="0"/>
                  </a:moveTo>
                  <a:lnTo>
                    <a:pt x="1" y="122"/>
                  </a:lnTo>
                  <a:lnTo>
                    <a:pt x="1" y="2584"/>
                  </a:lnTo>
                  <a:lnTo>
                    <a:pt x="1" y="4985"/>
                  </a:lnTo>
                  <a:lnTo>
                    <a:pt x="1" y="9666"/>
                  </a:lnTo>
                  <a:cubicBezTo>
                    <a:pt x="31" y="12706"/>
                    <a:pt x="31" y="15563"/>
                    <a:pt x="31" y="18238"/>
                  </a:cubicBezTo>
                  <a:lnTo>
                    <a:pt x="31" y="18329"/>
                  </a:lnTo>
                  <a:lnTo>
                    <a:pt x="244" y="18329"/>
                  </a:lnTo>
                  <a:lnTo>
                    <a:pt x="32129" y="18268"/>
                  </a:lnTo>
                  <a:lnTo>
                    <a:pt x="40944" y="18268"/>
                  </a:lnTo>
                  <a:lnTo>
                    <a:pt x="31977" y="18238"/>
                  </a:lnTo>
                  <a:lnTo>
                    <a:pt x="458" y="18177"/>
                  </a:lnTo>
                  <a:lnTo>
                    <a:pt x="458" y="18177"/>
                  </a:lnTo>
                  <a:cubicBezTo>
                    <a:pt x="487" y="15558"/>
                    <a:pt x="487" y="12732"/>
                    <a:pt x="487" y="9727"/>
                  </a:cubicBezTo>
                  <a:lnTo>
                    <a:pt x="487" y="5046"/>
                  </a:lnTo>
                  <a:lnTo>
                    <a:pt x="487" y="274"/>
                  </a:lnTo>
                  <a:lnTo>
                    <a:pt x="43924" y="274"/>
                  </a:lnTo>
                  <a:cubicBezTo>
                    <a:pt x="43984" y="5644"/>
                    <a:pt x="44014" y="10140"/>
                    <a:pt x="44044" y="13283"/>
                  </a:cubicBezTo>
                  <a:cubicBezTo>
                    <a:pt x="44075" y="14864"/>
                    <a:pt x="44105" y="16110"/>
                    <a:pt x="44105" y="16992"/>
                  </a:cubicBezTo>
                  <a:cubicBezTo>
                    <a:pt x="44105" y="17387"/>
                    <a:pt x="44105" y="17721"/>
                    <a:pt x="44105" y="17964"/>
                  </a:cubicBezTo>
                  <a:lnTo>
                    <a:pt x="44105" y="18207"/>
                  </a:lnTo>
                  <a:cubicBezTo>
                    <a:pt x="44105" y="18238"/>
                    <a:pt x="44105" y="18268"/>
                    <a:pt x="44105" y="18299"/>
                  </a:cubicBezTo>
                  <a:cubicBezTo>
                    <a:pt x="44135" y="18299"/>
                    <a:pt x="44166" y="18207"/>
                    <a:pt x="44166" y="18147"/>
                  </a:cubicBezTo>
                  <a:lnTo>
                    <a:pt x="44166" y="17903"/>
                  </a:lnTo>
                  <a:cubicBezTo>
                    <a:pt x="44196" y="17660"/>
                    <a:pt x="44196" y="17356"/>
                    <a:pt x="44196" y="16931"/>
                  </a:cubicBezTo>
                  <a:cubicBezTo>
                    <a:pt x="44227" y="16080"/>
                    <a:pt x="44227" y="14833"/>
                    <a:pt x="44257" y="13283"/>
                  </a:cubicBezTo>
                  <a:cubicBezTo>
                    <a:pt x="44287" y="10092"/>
                    <a:pt x="44318" y="5532"/>
                    <a:pt x="44379" y="92"/>
                  </a:cubicBezTo>
                  <a:lnTo>
                    <a:pt x="4437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3438775" y="3386350"/>
              <a:ext cx="110975" cy="95075"/>
            </a:xfrm>
            <a:custGeom>
              <a:avLst/>
              <a:gdLst/>
              <a:ahLst/>
              <a:cxnLst/>
              <a:rect l="l" t="t" r="r" b="b"/>
              <a:pathLst>
                <a:path w="4439" h="3803" extrusionOk="0">
                  <a:moveTo>
                    <a:pt x="2554" y="1"/>
                  </a:moveTo>
                  <a:cubicBezTo>
                    <a:pt x="852" y="1"/>
                    <a:pt x="1" y="2037"/>
                    <a:pt x="1186" y="3223"/>
                  </a:cubicBezTo>
                  <a:cubicBezTo>
                    <a:pt x="1576" y="3623"/>
                    <a:pt x="2062" y="3803"/>
                    <a:pt x="2538" y="3803"/>
                  </a:cubicBezTo>
                  <a:cubicBezTo>
                    <a:pt x="3509" y="3803"/>
                    <a:pt x="4438" y="3057"/>
                    <a:pt x="4438" y="1916"/>
                  </a:cubicBezTo>
                  <a:cubicBezTo>
                    <a:pt x="4438" y="852"/>
                    <a:pt x="3587" y="1"/>
                    <a:pt x="2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3588475" y="3406125"/>
              <a:ext cx="749275" cy="4575"/>
            </a:xfrm>
            <a:custGeom>
              <a:avLst/>
              <a:gdLst/>
              <a:ahLst/>
              <a:cxnLst/>
              <a:rect l="l" t="t" r="r" b="b"/>
              <a:pathLst>
                <a:path w="29971" h="183" extrusionOk="0">
                  <a:moveTo>
                    <a:pt x="14986" y="0"/>
                  </a:moveTo>
                  <a:cubicBezTo>
                    <a:pt x="6688" y="0"/>
                    <a:pt x="1" y="31"/>
                    <a:pt x="1" y="91"/>
                  </a:cubicBezTo>
                  <a:cubicBezTo>
                    <a:pt x="1" y="152"/>
                    <a:pt x="6718" y="182"/>
                    <a:pt x="14986" y="182"/>
                  </a:cubicBezTo>
                  <a:cubicBezTo>
                    <a:pt x="23253" y="182"/>
                    <a:pt x="29971" y="152"/>
                    <a:pt x="29971" y="91"/>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3588475" y="3440300"/>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3588475" y="3479825"/>
              <a:ext cx="400500" cy="4575"/>
            </a:xfrm>
            <a:custGeom>
              <a:avLst/>
              <a:gdLst/>
              <a:ahLst/>
              <a:cxnLst/>
              <a:rect l="l" t="t" r="r" b="b"/>
              <a:pathLst>
                <a:path w="16020" h="183" extrusionOk="0">
                  <a:moveTo>
                    <a:pt x="7995" y="0"/>
                  </a:moveTo>
                  <a:cubicBezTo>
                    <a:pt x="5776" y="0"/>
                    <a:pt x="3800" y="0"/>
                    <a:pt x="2341" y="31"/>
                  </a:cubicBezTo>
                  <a:lnTo>
                    <a:pt x="609" y="61"/>
                  </a:lnTo>
                  <a:cubicBezTo>
                    <a:pt x="396" y="61"/>
                    <a:pt x="183" y="61"/>
                    <a:pt x="1" y="92"/>
                  </a:cubicBezTo>
                  <a:cubicBezTo>
                    <a:pt x="213" y="122"/>
                    <a:pt x="396" y="122"/>
                    <a:pt x="609" y="122"/>
                  </a:cubicBezTo>
                  <a:lnTo>
                    <a:pt x="2341" y="152"/>
                  </a:lnTo>
                  <a:cubicBezTo>
                    <a:pt x="3800" y="183"/>
                    <a:pt x="5776" y="183"/>
                    <a:pt x="7995" y="183"/>
                  </a:cubicBezTo>
                  <a:cubicBezTo>
                    <a:pt x="10214" y="183"/>
                    <a:pt x="12220" y="152"/>
                    <a:pt x="13679" y="152"/>
                  </a:cubicBezTo>
                  <a:lnTo>
                    <a:pt x="15381" y="122"/>
                  </a:lnTo>
                  <a:cubicBezTo>
                    <a:pt x="15594" y="122"/>
                    <a:pt x="15806" y="122"/>
                    <a:pt x="16019" y="92"/>
                  </a:cubicBezTo>
                  <a:cubicBezTo>
                    <a:pt x="15806" y="61"/>
                    <a:pt x="15594" y="61"/>
                    <a:pt x="15381" y="61"/>
                  </a:cubicBezTo>
                  <a:lnTo>
                    <a:pt x="13679" y="31"/>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3453975" y="3567975"/>
              <a:ext cx="95775" cy="95775"/>
            </a:xfrm>
            <a:custGeom>
              <a:avLst/>
              <a:gdLst/>
              <a:ahLst/>
              <a:cxnLst/>
              <a:rect l="l" t="t" r="r" b="b"/>
              <a:pathLst>
                <a:path w="3831" h="3831" extrusionOk="0">
                  <a:moveTo>
                    <a:pt x="1916" y="0"/>
                  </a:moveTo>
                  <a:cubicBezTo>
                    <a:pt x="852" y="0"/>
                    <a:pt x="1" y="851"/>
                    <a:pt x="1" y="1915"/>
                  </a:cubicBezTo>
                  <a:cubicBezTo>
                    <a:pt x="1" y="2979"/>
                    <a:pt x="852" y="3830"/>
                    <a:pt x="1916" y="3830"/>
                  </a:cubicBezTo>
                  <a:cubicBezTo>
                    <a:pt x="2979" y="3830"/>
                    <a:pt x="3830" y="2979"/>
                    <a:pt x="3830" y="1915"/>
                  </a:cubicBezTo>
                  <a:cubicBezTo>
                    <a:pt x="3830" y="851"/>
                    <a:pt x="2979" y="0"/>
                    <a:pt x="1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3588475" y="3587725"/>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3588475" y="3621925"/>
              <a:ext cx="749275" cy="4575"/>
            </a:xfrm>
            <a:custGeom>
              <a:avLst/>
              <a:gdLst/>
              <a:ahLst/>
              <a:cxnLst/>
              <a:rect l="l" t="t" r="r" b="b"/>
              <a:pathLst>
                <a:path w="29971" h="183" extrusionOk="0">
                  <a:moveTo>
                    <a:pt x="14986" y="0"/>
                  </a:moveTo>
                  <a:cubicBezTo>
                    <a:pt x="6688" y="0"/>
                    <a:pt x="1" y="31"/>
                    <a:pt x="1" y="92"/>
                  </a:cubicBezTo>
                  <a:cubicBezTo>
                    <a:pt x="1" y="152"/>
                    <a:pt x="6718" y="183"/>
                    <a:pt x="14986" y="183"/>
                  </a:cubicBezTo>
                  <a:cubicBezTo>
                    <a:pt x="23253" y="183"/>
                    <a:pt x="29971" y="152"/>
                    <a:pt x="29971" y="92"/>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3588475" y="3661450"/>
              <a:ext cx="400500" cy="4575"/>
            </a:xfrm>
            <a:custGeom>
              <a:avLst/>
              <a:gdLst/>
              <a:ahLst/>
              <a:cxnLst/>
              <a:rect l="l" t="t" r="r" b="b"/>
              <a:pathLst>
                <a:path w="16020" h="183" extrusionOk="0">
                  <a:moveTo>
                    <a:pt x="7995" y="0"/>
                  </a:moveTo>
                  <a:cubicBezTo>
                    <a:pt x="5776" y="0"/>
                    <a:pt x="3800" y="0"/>
                    <a:pt x="2341" y="30"/>
                  </a:cubicBezTo>
                  <a:lnTo>
                    <a:pt x="609" y="61"/>
                  </a:lnTo>
                  <a:cubicBezTo>
                    <a:pt x="396" y="61"/>
                    <a:pt x="183" y="61"/>
                    <a:pt x="1" y="91"/>
                  </a:cubicBezTo>
                  <a:cubicBezTo>
                    <a:pt x="183" y="122"/>
                    <a:pt x="396" y="122"/>
                    <a:pt x="609" y="122"/>
                  </a:cubicBezTo>
                  <a:lnTo>
                    <a:pt x="2341" y="152"/>
                  </a:lnTo>
                  <a:cubicBezTo>
                    <a:pt x="3800" y="182"/>
                    <a:pt x="5776" y="182"/>
                    <a:pt x="7995" y="182"/>
                  </a:cubicBezTo>
                  <a:cubicBezTo>
                    <a:pt x="10214" y="182"/>
                    <a:pt x="12220" y="152"/>
                    <a:pt x="13679" y="152"/>
                  </a:cubicBezTo>
                  <a:lnTo>
                    <a:pt x="15381" y="122"/>
                  </a:lnTo>
                  <a:cubicBezTo>
                    <a:pt x="15594" y="122"/>
                    <a:pt x="15806" y="122"/>
                    <a:pt x="16019" y="91"/>
                  </a:cubicBezTo>
                  <a:cubicBezTo>
                    <a:pt x="15806" y="61"/>
                    <a:pt x="15594" y="61"/>
                    <a:pt x="15381" y="61"/>
                  </a:cubicBezTo>
                  <a:lnTo>
                    <a:pt x="13679" y="30"/>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2174325" y="1964600"/>
              <a:ext cx="3282750" cy="538800"/>
            </a:xfrm>
            <a:custGeom>
              <a:avLst/>
              <a:gdLst/>
              <a:ahLst/>
              <a:cxnLst/>
              <a:rect l="l" t="t" r="r" b="b"/>
              <a:pathLst>
                <a:path w="131310" h="21552" extrusionOk="0">
                  <a:moveTo>
                    <a:pt x="0" y="1"/>
                  </a:moveTo>
                  <a:lnTo>
                    <a:pt x="0" y="21551"/>
                  </a:lnTo>
                  <a:lnTo>
                    <a:pt x="131310" y="21551"/>
                  </a:lnTo>
                  <a:lnTo>
                    <a:pt x="131310" y="1"/>
                  </a:lnTo>
                  <a:close/>
                </a:path>
              </a:pathLst>
            </a:custGeom>
            <a:solidFill>
              <a:srgbClr val="455A6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3628750" y="2150775"/>
              <a:ext cx="763725" cy="55500"/>
            </a:xfrm>
            <a:custGeom>
              <a:avLst/>
              <a:gdLst/>
              <a:ahLst/>
              <a:cxnLst/>
              <a:rect l="l" t="t" r="r" b="b"/>
              <a:pathLst>
                <a:path w="30549" h="2220" extrusionOk="0">
                  <a:moveTo>
                    <a:pt x="1" y="1"/>
                  </a:moveTo>
                  <a:lnTo>
                    <a:pt x="1" y="2219"/>
                  </a:lnTo>
                  <a:lnTo>
                    <a:pt x="30548" y="2219"/>
                  </a:lnTo>
                  <a:lnTo>
                    <a:pt x="305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3256400" y="2305025"/>
              <a:ext cx="1464350" cy="4600"/>
            </a:xfrm>
            <a:custGeom>
              <a:avLst/>
              <a:gdLst/>
              <a:ahLst/>
              <a:cxnLst/>
              <a:rect l="l" t="t" r="r" b="b"/>
              <a:pathLst>
                <a:path w="58574" h="184" extrusionOk="0">
                  <a:moveTo>
                    <a:pt x="29302" y="1"/>
                  </a:moveTo>
                  <a:lnTo>
                    <a:pt x="8147" y="31"/>
                  </a:lnTo>
                  <a:lnTo>
                    <a:pt x="1733" y="62"/>
                  </a:lnTo>
                  <a:lnTo>
                    <a:pt x="1" y="92"/>
                  </a:lnTo>
                  <a:lnTo>
                    <a:pt x="1733" y="123"/>
                  </a:lnTo>
                  <a:lnTo>
                    <a:pt x="8147" y="153"/>
                  </a:lnTo>
                  <a:lnTo>
                    <a:pt x="29302" y="183"/>
                  </a:lnTo>
                  <a:lnTo>
                    <a:pt x="50427" y="153"/>
                  </a:lnTo>
                  <a:lnTo>
                    <a:pt x="56841" y="123"/>
                  </a:lnTo>
                  <a:lnTo>
                    <a:pt x="58573" y="92"/>
                  </a:lnTo>
                  <a:lnTo>
                    <a:pt x="56841" y="62"/>
                  </a:lnTo>
                  <a:lnTo>
                    <a:pt x="50427" y="31"/>
                  </a:lnTo>
                  <a:lnTo>
                    <a:pt x="293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3607475" y="2364300"/>
              <a:ext cx="807025" cy="3825"/>
            </a:xfrm>
            <a:custGeom>
              <a:avLst/>
              <a:gdLst/>
              <a:ahLst/>
              <a:cxnLst/>
              <a:rect l="l" t="t" r="r" b="b"/>
              <a:pathLst>
                <a:path w="32281" h="153" extrusionOk="0">
                  <a:moveTo>
                    <a:pt x="4712" y="1"/>
                  </a:moveTo>
                  <a:lnTo>
                    <a:pt x="1247" y="62"/>
                  </a:lnTo>
                  <a:lnTo>
                    <a:pt x="1" y="62"/>
                  </a:lnTo>
                  <a:cubicBezTo>
                    <a:pt x="92" y="92"/>
                    <a:pt x="213" y="92"/>
                    <a:pt x="305" y="92"/>
                  </a:cubicBezTo>
                  <a:lnTo>
                    <a:pt x="1247" y="92"/>
                  </a:lnTo>
                  <a:lnTo>
                    <a:pt x="4712" y="122"/>
                  </a:lnTo>
                  <a:lnTo>
                    <a:pt x="16141" y="153"/>
                  </a:lnTo>
                  <a:lnTo>
                    <a:pt x="27569" y="122"/>
                  </a:lnTo>
                  <a:lnTo>
                    <a:pt x="31004" y="92"/>
                  </a:lnTo>
                  <a:lnTo>
                    <a:pt x="31977" y="92"/>
                  </a:lnTo>
                  <a:cubicBezTo>
                    <a:pt x="32068" y="92"/>
                    <a:pt x="32190" y="92"/>
                    <a:pt x="32281" y="62"/>
                  </a:cubicBezTo>
                  <a:lnTo>
                    <a:pt x="31004" y="62"/>
                  </a:lnTo>
                  <a:lnTo>
                    <a:pt x="275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2319450" y="2228275"/>
              <a:ext cx="643650" cy="550600"/>
            </a:xfrm>
            <a:custGeom>
              <a:avLst/>
              <a:gdLst/>
              <a:ahLst/>
              <a:cxnLst/>
              <a:rect l="l" t="t" r="r" b="b"/>
              <a:pathLst>
                <a:path w="25746" h="22024" extrusionOk="0">
                  <a:moveTo>
                    <a:pt x="14712" y="1"/>
                  </a:moveTo>
                  <a:cubicBezTo>
                    <a:pt x="4895" y="1"/>
                    <a:pt x="1" y="11855"/>
                    <a:pt x="6931" y="18785"/>
                  </a:cubicBezTo>
                  <a:cubicBezTo>
                    <a:pt x="9047" y="20901"/>
                    <a:pt x="11871" y="22023"/>
                    <a:pt x="14738" y="22023"/>
                  </a:cubicBezTo>
                  <a:cubicBezTo>
                    <a:pt x="16154" y="22023"/>
                    <a:pt x="17581" y="21749"/>
                    <a:pt x="18937" y="21187"/>
                  </a:cubicBezTo>
                  <a:cubicBezTo>
                    <a:pt x="23041" y="19485"/>
                    <a:pt x="25746" y="15472"/>
                    <a:pt x="25746" y="11004"/>
                  </a:cubicBezTo>
                  <a:cubicBezTo>
                    <a:pt x="25746" y="4925"/>
                    <a:pt x="20791" y="1"/>
                    <a:pt x="1471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2386325" y="3100650"/>
              <a:ext cx="631500" cy="5325"/>
            </a:xfrm>
            <a:custGeom>
              <a:avLst/>
              <a:gdLst/>
              <a:ahLst/>
              <a:cxnLst/>
              <a:rect l="l" t="t" r="r" b="b"/>
              <a:pathLst>
                <a:path w="25260" h="213" extrusionOk="0">
                  <a:moveTo>
                    <a:pt x="12615" y="0"/>
                  </a:moveTo>
                  <a:cubicBezTo>
                    <a:pt x="5654" y="0"/>
                    <a:pt x="1" y="61"/>
                    <a:pt x="1" y="122"/>
                  </a:cubicBezTo>
                  <a:cubicBezTo>
                    <a:pt x="1" y="182"/>
                    <a:pt x="5654" y="213"/>
                    <a:pt x="12615" y="213"/>
                  </a:cubicBezTo>
                  <a:cubicBezTo>
                    <a:pt x="19606" y="213"/>
                    <a:pt x="25259" y="182"/>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3"/>
            <p:cNvSpPr/>
            <p:nvPr/>
          </p:nvSpPr>
          <p:spPr>
            <a:xfrm>
              <a:off x="2386325" y="3170550"/>
              <a:ext cx="631500" cy="5350"/>
            </a:xfrm>
            <a:custGeom>
              <a:avLst/>
              <a:gdLst/>
              <a:ahLst/>
              <a:cxnLst/>
              <a:rect l="l" t="t" r="r" b="b"/>
              <a:pathLst>
                <a:path w="25260" h="214" extrusionOk="0">
                  <a:moveTo>
                    <a:pt x="12615" y="0"/>
                  </a:moveTo>
                  <a:cubicBezTo>
                    <a:pt x="5654" y="0"/>
                    <a:pt x="1" y="61"/>
                    <a:pt x="1" y="122"/>
                  </a:cubicBezTo>
                  <a:cubicBezTo>
                    <a:pt x="1" y="183"/>
                    <a:pt x="5654" y="213"/>
                    <a:pt x="12615" y="213"/>
                  </a:cubicBezTo>
                  <a:cubicBezTo>
                    <a:pt x="19606" y="213"/>
                    <a:pt x="25259" y="183"/>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a:off x="2386325" y="3240450"/>
              <a:ext cx="631500" cy="5350"/>
            </a:xfrm>
            <a:custGeom>
              <a:avLst/>
              <a:gdLst/>
              <a:ahLst/>
              <a:cxnLst/>
              <a:rect l="l" t="t" r="r" b="b"/>
              <a:pathLst>
                <a:path w="25260" h="214" extrusionOk="0">
                  <a:moveTo>
                    <a:pt x="12615" y="1"/>
                  </a:moveTo>
                  <a:cubicBezTo>
                    <a:pt x="5654" y="1"/>
                    <a:pt x="1" y="62"/>
                    <a:pt x="1" y="122"/>
                  </a:cubicBezTo>
                  <a:cubicBezTo>
                    <a:pt x="1" y="183"/>
                    <a:pt x="5654" y="214"/>
                    <a:pt x="12615" y="214"/>
                  </a:cubicBezTo>
                  <a:cubicBezTo>
                    <a:pt x="19606" y="214"/>
                    <a:pt x="25259" y="183"/>
                    <a:pt x="25259" y="122"/>
                  </a:cubicBezTo>
                  <a:cubicBezTo>
                    <a:pt x="25259" y="62"/>
                    <a:pt x="19606" y="1"/>
                    <a:pt x="12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382525" y="3311900"/>
              <a:ext cx="366300" cy="5325"/>
            </a:xfrm>
            <a:custGeom>
              <a:avLst/>
              <a:gdLst/>
              <a:ahLst/>
              <a:cxnLst/>
              <a:rect l="l" t="t" r="r" b="b"/>
              <a:pathLst>
                <a:path w="14652" h="213" extrusionOk="0">
                  <a:moveTo>
                    <a:pt x="7326" y="0"/>
                  </a:moveTo>
                  <a:cubicBezTo>
                    <a:pt x="3283" y="0"/>
                    <a:pt x="1" y="61"/>
                    <a:pt x="1" y="91"/>
                  </a:cubicBezTo>
                  <a:cubicBezTo>
                    <a:pt x="1" y="152"/>
                    <a:pt x="3283" y="213"/>
                    <a:pt x="7326" y="213"/>
                  </a:cubicBezTo>
                  <a:cubicBezTo>
                    <a:pt x="11369" y="213"/>
                    <a:pt x="14651" y="182"/>
                    <a:pt x="14651" y="91"/>
                  </a:cubicBezTo>
                  <a:cubicBezTo>
                    <a:pt x="14651" y="61"/>
                    <a:pt x="11369" y="0"/>
                    <a:pt x="7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385575" y="2960825"/>
              <a:ext cx="435425" cy="31925"/>
            </a:xfrm>
            <a:custGeom>
              <a:avLst/>
              <a:gdLst/>
              <a:ahLst/>
              <a:cxnLst/>
              <a:rect l="l" t="t" r="r" b="b"/>
              <a:pathLst>
                <a:path w="17417" h="1277" extrusionOk="0">
                  <a:moveTo>
                    <a:pt x="0" y="0"/>
                  </a:moveTo>
                  <a:lnTo>
                    <a:pt x="0" y="1277"/>
                  </a:lnTo>
                  <a:lnTo>
                    <a:pt x="17417" y="1277"/>
                  </a:lnTo>
                  <a:lnTo>
                    <a:pt x="174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515500" y="2383300"/>
              <a:ext cx="348825" cy="395550"/>
            </a:xfrm>
            <a:custGeom>
              <a:avLst/>
              <a:gdLst/>
              <a:ahLst/>
              <a:cxnLst/>
              <a:rect l="l" t="t" r="r" b="b"/>
              <a:pathLst>
                <a:path w="13953" h="15822" extrusionOk="0">
                  <a:moveTo>
                    <a:pt x="6971" y="0"/>
                  </a:moveTo>
                  <a:cubicBezTo>
                    <a:pt x="4775" y="0"/>
                    <a:pt x="2979" y="1934"/>
                    <a:pt x="2949" y="4317"/>
                  </a:cubicBezTo>
                  <a:cubicBezTo>
                    <a:pt x="2919" y="6049"/>
                    <a:pt x="3952" y="7660"/>
                    <a:pt x="5533" y="8359"/>
                  </a:cubicBezTo>
                  <a:cubicBezTo>
                    <a:pt x="2037" y="8876"/>
                    <a:pt x="578" y="11277"/>
                    <a:pt x="1" y="13223"/>
                  </a:cubicBezTo>
                  <a:cubicBezTo>
                    <a:pt x="1992" y="14955"/>
                    <a:pt x="4477" y="15822"/>
                    <a:pt x="6965" y="15822"/>
                  </a:cubicBezTo>
                  <a:cubicBezTo>
                    <a:pt x="9454" y="15822"/>
                    <a:pt x="11946" y="14955"/>
                    <a:pt x="13953" y="13223"/>
                  </a:cubicBezTo>
                  <a:cubicBezTo>
                    <a:pt x="13375" y="11247"/>
                    <a:pt x="11946" y="8876"/>
                    <a:pt x="8512" y="8359"/>
                  </a:cubicBezTo>
                  <a:cubicBezTo>
                    <a:pt x="10092" y="7660"/>
                    <a:pt x="11095" y="6080"/>
                    <a:pt x="11065" y="4347"/>
                  </a:cubicBezTo>
                  <a:cubicBezTo>
                    <a:pt x="11065" y="1946"/>
                    <a:pt x="9272" y="1"/>
                    <a:pt x="7022" y="1"/>
                  </a:cubicBezTo>
                  <a:cubicBezTo>
                    <a:pt x="7005" y="0"/>
                    <a:pt x="6988" y="0"/>
                    <a:pt x="697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386325" y="3423600"/>
              <a:ext cx="243950" cy="29650"/>
            </a:xfrm>
            <a:custGeom>
              <a:avLst/>
              <a:gdLst/>
              <a:ahLst/>
              <a:cxnLst/>
              <a:rect l="l" t="t" r="r" b="b"/>
              <a:pathLst>
                <a:path w="9758" h="1186" extrusionOk="0">
                  <a:moveTo>
                    <a:pt x="1" y="0"/>
                  </a:moveTo>
                  <a:lnTo>
                    <a:pt x="1" y="1186"/>
                  </a:lnTo>
                  <a:lnTo>
                    <a:pt x="9758" y="1186"/>
                  </a:lnTo>
                  <a:lnTo>
                    <a:pt x="97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5598400" y="1941800"/>
              <a:ext cx="679375" cy="767525"/>
            </a:xfrm>
            <a:custGeom>
              <a:avLst/>
              <a:gdLst/>
              <a:ahLst/>
              <a:cxnLst/>
              <a:rect l="l" t="t" r="r" b="b"/>
              <a:pathLst>
                <a:path w="27175" h="30701" extrusionOk="0">
                  <a:moveTo>
                    <a:pt x="13010" y="1"/>
                  </a:moveTo>
                  <a:lnTo>
                    <a:pt x="12250" y="31"/>
                  </a:lnTo>
                  <a:lnTo>
                    <a:pt x="11186" y="214"/>
                  </a:lnTo>
                  <a:cubicBezTo>
                    <a:pt x="10244" y="366"/>
                    <a:pt x="9301" y="670"/>
                    <a:pt x="8420" y="1034"/>
                  </a:cubicBezTo>
                  <a:cubicBezTo>
                    <a:pt x="7234" y="1551"/>
                    <a:pt x="6140" y="2250"/>
                    <a:pt x="5137" y="3071"/>
                  </a:cubicBezTo>
                  <a:cubicBezTo>
                    <a:pt x="3921" y="4135"/>
                    <a:pt x="2888" y="5381"/>
                    <a:pt x="2098" y="6749"/>
                  </a:cubicBezTo>
                  <a:cubicBezTo>
                    <a:pt x="1155" y="8390"/>
                    <a:pt x="547" y="10183"/>
                    <a:pt x="304" y="12037"/>
                  </a:cubicBezTo>
                  <a:cubicBezTo>
                    <a:pt x="0" y="14135"/>
                    <a:pt x="152" y="16262"/>
                    <a:pt x="760" y="18299"/>
                  </a:cubicBezTo>
                  <a:cubicBezTo>
                    <a:pt x="1451" y="20461"/>
                    <a:pt x="2616" y="22474"/>
                    <a:pt x="4226" y="24105"/>
                  </a:cubicBezTo>
                  <a:lnTo>
                    <a:pt x="4226" y="24105"/>
                  </a:lnTo>
                  <a:lnTo>
                    <a:pt x="2189" y="30366"/>
                  </a:lnTo>
                  <a:lnTo>
                    <a:pt x="2098" y="30700"/>
                  </a:lnTo>
                  <a:lnTo>
                    <a:pt x="2402" y="30518"/>
                  </a:lnTo>
                  <a:lnTo>
                    <a:pt x="8946" y="27201"/>
                  </a:lnTo>
                  <a:lnTo>
                    <a:pt x="8946" y="27201"/>
                  </a:lnTo>
                  <a:lnTo>
                    <a:pt x="9362" y="27357"/>
                  </a:lnTo>
                  <a:cubicBezTo>
                    <a:pt x="10715" y="27844"/>
                    <a:pt x="12164" y="28066"/>
                    <a:pt x="13624" y="28066"/>
                  </a:cubicBezTo>
                  <a:cubicBezTo>
                    <a:pt x="13804" y="28066"/>
                    <a:pt x="13985" y="28063"/>
                    <a:pt x="14165" y="28056"/>
                  </a:cubicBezTo>
                  <a:cubicBezTo>
                    <a:pt x="15745" y="27995"/>
                    <a:pt x="17295" y="27661"/>
                    <a:pt x="18754" y="27023"/>
                  </a:cubicBezTo>
                  <a:cubicBezTo>
                    <a:pt x="21490" y="25807"/>
                    <a:pt x="23770" y="23740"/>
                    <a:pt x="25229" y="21095"/>
                  </a:cubicBezTo>
                  <a:cubicBezTo>
                    <a:pt x="25928" y="19880"/>
                    <a:pt x="26414" y="18603"/>
                    <a:pt x="26718" y="17235"/>
                  </a:cubicBezTo>
                  <a:cubicBezTo>
                    <a:pt x="26809" y="16901"/>
                    <a:pt x="26870" y="16566"/>
                    <a:pt x="26900" y="16262"/>
                  </a:cubicBezTo>
                  <a:cubicBezTo>
                    <a:pt x="26931" y="15928"/>
                    <a:pt x="27022" y="15594"/>
                    <a:pt x="27022" y="15259"/>
                  </a:cubicBezTo>
                  <a:cubicBezTo>
                    <a:pt x="27174" y="13405"/>
                    <a:pt x="26961" y="11521"/>
                    <a:pt x="26445" y="9727"/>
                  </a:cubicBezTo>
                  <a:cubicBezTo>
                    <a:pt x="26110" y="8664"/>
                    <a:pt x="25654" y="7630"/>
                    <a:pt x="25077" y="6657"/>
                  </a:cubicBezTo>
                  <a:cubicBezTo>
                    <a:pt x="24104" y="4986"/>
                    <a:pt x="22767" y="3527"/>
                    <a:pt x="21216" y="2402"/>
                  </a:cubicBezTo>
                  <a:cubicBezTo>
                    <a:pt x="20001" y="1551"/>
                    <a:pt x="18694" y="913"/>
                    <a:pt x="17265" y="518"/>
                  </a:cubicBezTo>
                  <a:lnTo>
                    <a:pt x="16475" y="305"/>
                  </a:lnTo>
                  <a:cubicBezTo>
                    <a:pt x="16232" y="244"/>
                    <a:pt x="15958" y="183"/>
                    <a:pt x="15715" y="153"/>
                  </a:cubicBezTo>
                  <a:cubicBezTo>
                    <a:pt x="15350" y="92"/>
                    <a:pt x="14955" y="62"/>
                    <a:pt x="14560" y="31"/>
                  </a:cubicBezTo>
                  <a:lnTo>
                    <a:pt x="13861" y="1"/>
                  </a:lnTo>
                  <a:lnTo>
                    <a:pt x="13618" y="1"/>
                  </a:lnTo>
                  <a:cubicBezTo>
                    <a:pt x="13678" y="31"/>
                    <a:pt x="13770" y="31"/>
                    <a:pt x="13861" y="31"/>
                  </a:cubicBezTo>
                  <a:lnTo>
                    <a:pt x="14560" y="92"/>
                  </a:lnTo>
                  <a:cubicBezTo>
                    <a:pt x="14955" y="122"/>
                    <a:pt x="15320" y="183"/>
                    <a:pt x="15715" y="244"/>
                  </a:cubicBezTo>
                  <a:cubicBezTo>
                    <a:pt x="15958" y="274"/>
                    <a:pt x="16201" y="335"/>
                    <a:pt x="16414" y="396"/>
                  </a:cubicBezTo>
                  <a:lnTo>
                    <a:pt x="17235" y="609"/>
                  </a:lnTo>
                  <a:cubicBezTo>
                    <a:pt x="18633" y="1034"/>
                    <a:pt x="19909" y="1673"/>
                    <a:pt x="21095" y="2524"/>
                  </a:cubicBezTo>
                  <a:cubicBezTo>
                    <a:pt x="22645" y="3648"/>
                    <a:pt x="23952" y="5077"/>
                    <a:pt x="24894" y="6749"/>
                  </a:cubicBezTo>
                  <a:cubicBezTo>
                    <a:pt x="25441" y="7691"/>
                    <a:pt x="25897" y="8724"/>
                    <a:pt x="26232" y="9788"/>
                  </a:cubicBezTo>
                  <a:cubicBezTo>
                    <a:pt x="26566" y="10943"/>
                    <a:pt x="26779" y="12129"/>
                    <a:pt x="26809" y="13344"/>
                  </a:cubicBezTo>
                  <a:cubicBezTo>
                    <a:pt x="26840" y="13983"/>
                    <a:pt x="26840" y="14621"/>
                    <a:pt x="26779" y="15259"/>
                  </a:cubicBezTo>
                  <a:cubicBezTo>
                    <a:pt x="26779" y="15563"/>
                    <a:pt x="26688" y="15898"/>
                    <a:pt x="26657" y="16202"/>
                  </a:cubicBezTo>
                  <a:cubicBezTo>
                    <a:pt x="26627" y="16536"/>
                    <a:pt x="26566" y="16870"/>
                    <a:pt x="26475" y="17174"/>
                  </a:cubicBezTo>
                  <a:cubicBezTo>
                    <a:pt x="26171" y="18512"/>
                    <a:pt x="25685" y="19788"/>
                    <a:pt x="25016" y="20974"/>
                  </a:cubicBezTo>
                  <a:cubicBezTo>
                    <a:pt x="23557" y="23557"/>
                    <a:pt x="21338" y="25594"/>
                    <a:pt x="18633" y="26779"/>
                  </a:cubicBezTo>
                  <a:cubicBezTo>
                    <a:pt x="17204" y="27387"/>
                    <a:pt x="15684" y="27722"/>
                    <a:pt x="14134" y="27782"/>
                  </a:cubicBezTo>
                  <a:cubicBezTo>
                    <a:pt x="13916" y="27795"/>
                    <a:pt x="13697" y="27801"/>
                    <a:pt x="13478" y="27801"/>
                  </a:cubicBezTo>
                  <a:cubicBezTo>
                    <a:pt x="12111" y="27801"/>
                    <a:pt x="10737" y="27559"/>
                    <a:pt x="9453" y="27114"/>
                  </a:cubicBezTo>
                  <a:lnTo>
                    <a:pt x="8997" y="26931"/>
                  </a:lnTo>
                  <a:lnTo>
                    <a:pt x="8876" y="26931"/>
                  </a:lnTo>
                  <a:lnTo>
                    <a:pt x="2556" y="30164"/>
                  </a:lnTo>
                  <a:lnTo>
                    <a:pt x="2556" y="30164"/>
                  </a:lnTo>
                  <a:cubicBezTo>
                    <a:pt x="3224" y="28079"/>
                    <a:pt x="3889" y="26051"/>
                    <a:pt x="4499" y="24135"/>
                  </a:cubicBezTo>
                  <a:lnTo>
                    <a:pt x="4529" y="24044"/>
                  </a:lnTo>
                  <a:lnTo>
                    <a:pt x="4468" y="23983"/>
                  </a:lnTo>
                  <a:cubicBezTo>
                    <a:pt x="2888" y="22372"/>
                    <a:pt x="1702" y="20396"/>
                    <a:pt x="1034" y="18208"/>
                  </a:cubicBezTo>
                  <a:cubicBezTo>
                    <a:pt x="426" y="16232"/>
                    <a:pt x="243" y="14135"/>
                    <a:pt x="517" y="12068"/>
                  </a:cubicBezTo>
                  <a:cubicBezTo>
                    <a:pt x="943" y="8633"/>
                    <a:pt x="2614" y="5502"/>
                    <a:pt x="5228" y="3223"/>
                  </a:cubicBezTo>
                  <a:cubicBezTo>
                    <a:pt x="6931" y="1733"/>
                    <a:pt x="8997" y="730"/>
                    <a:pt x="11216" y="305"/>
                  </a:cubicBezTo>
                  <a:lnTo>
                    <a:pt x="12250" y="122"/>
                  </a:lnTo>
                  <a:lnTo>
                    <a:pt x="13010" y="62"/>
                  </a:lnTo>
                  <a:lnTo>
                    <a:pt x="13466" y="31"/>
                  </a:lnTo>
                  <a:lnTo>
                    <a:pt x="136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5863600" y="2125700"/>
              <a:ext cx="205200" cy="290300"/>
            </a:xfrm>
            <a:custGeom>
              <a:avLst/>
              <a:gdLst/>
              <a:ahLst/>
              <a:cxnLst/>
              <a:rect l="l" t="t" r="r" b="b"/>
              <a:pathLst>
                <a:path w="8208" h="11612" extrusionOk="0">
                  <a:moveTo>
                    <a:pt x="3120" y="0"/>
                  </a:moveTo>
                  <a:cubicBezTo>
                    <a:pt x="3108" y="0"/>
                    <a:pt x="3101" y="1"/>
                    <a:pt x="3101" y="1"/>
                  </a:cubicBezTo>
                  <a:lnTo>
                    <a:pt x="3101" y="1946"/>
                  </a:lnTo>
                  <a:lnTo>
                    <a:pt x="973" y="4864"/>
                  </a:lnTo>
                  <a:lnTo>
                    <a:pt x="31" y="4864"/>
                  </a:lnTo>
                  <a:lnTo>
                    <a:pt x="0" y="10973"/>
                  </a:lnTo>
                  <a:lnTo>
                    <a:pt x="1672" y="10973"/>
                  </a:lnTo>
                  <a:cubicBezTo>
                    <a:pt x="1672" y="10973"/>
                    <a:pt x="5715" y="11612"/>
                    <a:pt x="6505" y="11612"/>
                  </a:cubicBezTo>
                  <a:cubicBezTo>
                    <a:pt x="6627" y="11612"/>
                    <a:pt x="6748" y="11581"/>
                    <a:pt x="6839" y="11551"/>
                  </a:cubicBezTo>
                  <a:cubicBezTo>
                    <a:pt x="7660" y="11308"/>
                    <a:pt x="8207" y="10548"/>
                    <a:pt x="8146" y="9697"/>
                  </a:cubicBezTo>
                  <a:cubicBezTo>
                    <a:pt x="8116" y="7995"/>
                    <a:pt x="8055" y="4833"/>
                    <a:pt x="7842" y="4621"/>
                  </a:cubicBezTo>
                  <a:cubicBezTo>
                    <a:pt x="7599" y="4347"/>
                    <a:pt x="4408" y="4347"/>
                    <a:pt x="4408" y="4347"/>
                  </a:cubicBezTo>
                  <a:cubicBezTo>
                    <a:pt x="4408" y="4347"/>
                    <a:pt x="4388" y="4411"/>
                    <a:pt x="4369" y="4411"/>
                  </a:cubicBezTo>
                  <a:cubicBezTo>
                    <a:pt x="4328" y="4411"/>
                    <a:pt x="4285" y="4135"/>
                    <a:pt x="4408" y="2432"/>
                  </a:cubicBezTo>
                  <a:cubicBezTo>
                    <a:pt x="4578" y="79"/>
                    <a:pt x="3294" y="0"/>
                    <a:pt x="31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5795200" y="2234375"/>
              <a:ext cx="55500" cy="165675"/>
            </a:xfrm>
            <a:custGeom>
              <a:avLst/>
              <a:gdLst/>
              <a:ahLst/>
              <a:cxnLst/>
              <a:rect l="l" t="t" r="r" b="b"/>
              <a:pathLst>
                <a:path w="2220" h="6627" extrusionOk="0">
                  <a:moveTo>
                    <a:pt x="1" y="0"/>
                  </a:moveTo>
                  <a:lnTo>
                    <a:pt x="578" y="6626"/>
                  </a:lnTo>
                  <a:lnTo>
                    <a:pt x="2220" y="6626"/>
                  </a:lnTo>
                  <a:lnTo>
                    <a:pt x="2220" y="122"/>
                  </a:lnTo>
                  <a:lnTo>
                    <a:pt x="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4748825" y="2849875"/>
              <a:ext cx="1576800" cy="746225"/>
            </a:xfrm>
            <a:custGeom>
              <a:avLst/>
              <a:gdLst/>
              <a:ahLst/>
              <a:cxnLst/>
              <a:rect l="l" t="t" r="r" b="b"/>
              <a:pathLst>
                <a:path w="63072" h="29849" extrusionOk="0">
                  <a:moveTo>
                    <a:pt x="2281" y="1"/>
                  </a:moveTo>
                  <a:cubicBezTo>
                    <a:pt x="1034" y="1"/>
                    <a:pt x="1" y="1004"/>
                    <a:pt x="1" y="2280"/>
                  </a:cubicBezTo>
                  <a:lnTo>
                    <a:pt x="1" y="20822"/>
                  </a:lnTo>
                  <a:cubicBezTo>
                    <a:pt x="1" y="22068"/>
                    <a:pt x="1034" y="23101"/>
                    <a:pt x="2281" y="23101"/>
                  </a:cubicBezTo>
                  <a:lnTo>
                    <a:pt x="3618" y="23101"/>
                  </a:lnTo>
                  <a:lnTo>
                    <a:pt x="3618" y="29849"/>
                  </a:lnTo>
                  <a:lnTo>
                    <a:pt x="10244" y="23101"/>
                  </a:lnTo>
                  <a:lnTo>
                    <a:pt x="60792" y="23101"/>
                  </a:lnTo>
                  <a:cubicBezTo>
                    <a:pt x="62039" y="23101"/>
                    <a:pt x="63072" y="22068"/>
                    <a:pt x="63072" y="20822"/>
                  </a:cubicBezTo>
                  <a:lnTo>
                    <a:pt x="63072" y="2280"/>
                  </a:lnTo>
                  <a:cubicBezTo>
                    <a:pt x="63072" y="1004"/>
                    <a:pt x="62039" y="1"/>
                    <a:pt x="6076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5713150" y="2897025"/>
              <a:ext cx="595550" cy="449075"/>
            </a:xfrm>
            <a:custGeom>
              <a:avLst/>
              <a:gdLst/>
              <a:ahLst/>
              <a:cxnLst/>
              <a:rect l="l" t="t" r="r" b="b"/>
              <a:pathLst>
                <a:path w="23822" h="17963" extrusionOk="0">
                  <a:moveTo>
                    <a:pt x="12148" y="0"/>
                  </a:moveTo>
                  <a:cubicBezTo>
                    <a:pt x="11165" y="0"/>
                    <a:pt x="10148" y="154"/>
                    <a:pt x="9119" y="485"/>
                  </a:cubicBezTo>
                  <a:cubicBezTo>
                    <a:pt x="1185" y="3008"/>
                    <a:pt x="0" y="13738"/>
                    <a:pt x="7143" y="17963"/>
                  </a:cubicBezTo>
                  <a:cubicBezTo>
                    <a:pt x="6687" y="16322"/>
                    <a:pt x="6566" y="14589"/>
                    <a:pt x="6748" y="12887"/>
                  </a:cubicBezTo>
                  <a:cubicBezTo>
                    <a:pt x="6717" y="11823"/>
                    <a:pt x="6748" y="10273"/>
                    <a:pt x="6778" y="8875"/>
                  </a:cubicBezTo>
                  <a:cubicBezTo>
                    <a:pt x="6140" y="7233"/>
                    <a:pt x="6566" y="5379"/>
                    <a:pt x="7842" y="4133"/>
                  </a:cubicBezTo>
                  <a:cubicBezTo>
                    <a:pt x="9342" y="2592"/>
                    <a:pt x="10499" y="2349"/>
                    <a:pt x="11352" y="2349"/>
                  </a:cubicBezTo>
                  <a:cubicBezTo>
                    <a:pt x="11745" y="2349"/>
                    <a:pt x="12073" y="2400"/>
                    <a:pt x="12341" y="2400"/>
                  </a:cubicBezTo>
                  <a:cubicBezTo>
                    <a:pt x="13161" y="2431"/>
                    <a:pt x="17082" y="3343"/>
                    <a:pt x="18177" y="8024"/>
                  </a:cubicBezTo>
                  <a:cubicBezTo>
                    <a:pt x="18237" y="8297"/>
                    <a:pt x="18268" y="8601"/>
                    <a:pt x="18298" y="8905"/>
                  </a:cubicBezTo>
                  <a:cubicBezTo>
                    <a:pt x="18298" y="9148"/>
                    <a:pt x="18329" y="9361"/>
                    <a:pt x="18359" y="9513"/>
                  </a:cubicBezTo>
                  <a:cubicBezTo>
                    <a:pt x="18450" y="11215"/>
                    <a:pt x="19393" y="12735"/>
                    <a:pt x="20912" y="13556"/>
                  </a:cubicBezTo>
                  <a:cubicBezTo>
                    <a:pt x="23822" y="6916"/>
                    <a:pt x="18744" y="0"/>
                    <a:pt x="1214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877275" y="3219175"/>
              <a:ext cx="65375" cy="149725"/>
            </a:xfrm>
            <a:custGeom>
              <a:avLst/>
              <a:gdLst/>
              <a:ahLst/>
              <a:cxnLst/>
              <a:rect l="l" t="t" r="r" b="b"/>
              <a:pathLst>
                <a:path w="2615" h="5989" extrusionOk="0">
                  <a:moveTo>
                    <a:pt x="183" y="1"/>
                  </a:moveTo>
                  <a:lnTo>
                    <a:pt x="183" y="1"/>
                  </a:lnTo>
                  <a:cubicBezTo>
                    <a:pt x="1" y="1703"/>
                    <a:pt x="122" y="3436"/>
                    <a:pt x="578" y="5107"/>
                  </a:cubicBezTo>
                  <a:cubicBezTo>
                    <a:pt x="1216" y="5472"/>
                    <a:pt x="1885" y="5776"/>
                    <a:pt x="2615" y="5989"/>
                  </a:cubicBezTo>
                  <a:cubicBezTo>
                    <a:pt x="2584" y="4651"/>
                    <a:pt x="2463" y="2736"/>
                    <a:pt x="2463" y="2736"/>
                  </a:cubicBezTo>
                  <a:cubicBezTo>
                    <a:pt x="2463" y="2736"/>
                    <a:pt x="274" y="2463"/>
                    <a:pt x="183" y="244"/>
                  </a:cubicBezTo>
                  <a:lnTo>
                    <a:pt x="1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5881075" y="3029200"/>
              <a:ext cx="202925" cy="351100"/>
            </a:xfrm>
            <a:custGeom>
              <a:avLst/>
              <a:gdLst/>
              <a:ahLst/>
              <a:cxnLst/>
              <a:rect l="l" t="t" r="r" b="b"/>
              <a:pathLst>
                <a:path w="8117" h="14044" extrusionOk="0">
                  <a:moveTo>
                    <a:pt x="871" y="3580"/>
                  </a:moveTo>
                  <a:cubicBezTo>
                    <a:pt x="996" y="3580"/>
                    <a:pt x="1116" y="3634"/>
                    <a:pt x="1216" y="3709"/>
                  </a:cubicBezTo>
                  <a:cubicBezTo>
                    <a:pt x="1308" y="3770"/>
                    <a:pt x="1368" y="3831"/>
                    <a:pt x="1338" y="3861"/>
                  </a:cubicBezTo>
                  <a:cubicBezTo>
                    <a:pt x="1338" y="3861"/>
                    <a:pt x="1146" y="3765"/>
                    <a:pt x="890" y="3765"/>
                  </a:cubicBezTo>
                  <a:cubicBezTo>
                    <a:pt x="858" y="3765"/>
                    <a:pt x="825" y="3767"/>
                    <a:pt x="791" y="3770"/>
                  </a:cubicBezTo>
                  <a:cubicBezTo>
                    <a:pt x="510" y="3770"/>
                    <a:pt x="307" y="3925"/>
                    <a:pt x="254" y="3925"/>
                  </a:cubicBezTo>
                  <a:cubicBezTo>
                    <a:pt x="249" y="3925"/>
                    <a:pt x="246" y="3924"/>
                    <a:pt x="244" y="3922"/>
                  </a:cubicBezTo>
                  <a:cubicBezTo>
                    <a:pt x="213" y="3861"/>
                    <a:pt x="274" y="3831"/>
                    <a:pt x="365" y="3740"/>
                  </a:cubicBezTo>
                  <a:cubicBezTo>
                    <a:pt x="487" y="3648"/>
                    <a:pt x="639" y="3588"/>
                    <a:pt x="791" y="3588"/>
                  </a:cubicBezTo>
                  <a:cubicBezTo>
                    <a:pt x="818" y="3582"/>
                    <a:pt x="845" y="3580"/>
                    <a:pt x="871" y="3580"/>
                  </a:cubicBezTo>
                  <a:close/>
                  <a:moveTo>
                    <a:pt x="4104" y="3618"/>
                  </a:moveTo>
                  <a:cubicBezTo>
                    <a:pt x="4256" y="3618"/>
                    <a:pt x="4408" y="3679"/>
                    <a:pt x="4560" y="3770"/>
                  </a:cubicBezTo>
                  <a:cubicBezTo>
                    <a:pt x="4651" y="3831"/>
                    <a:pt x="4681" y="3892"/>
                    <a:pt x="4681" y="3922"/>
                  </a:cubicBezTo>
                  <a:cubicBezTo>
                    <a:pt x="4654" y="3922"/>
                    <a:pt x="4459" y="3826"/>
                    <a:pt x="4203" y="3826"/>
                  </a:cubicBezTo>
                  <a:cubicBezTo>
                    <a:pt x="4171" y="3826"/>
                    <a:pt x="4138" y="3827"/>
                    <a:pt x="4104" y="3831"/>
                  </a:cubicBezTo>
                  <a:cubicBezTo>
                    <a:pt x="3851" y="3831"/>
                    <a:pt x="3651" y="3986"/>
                    <a:pt x="3597" y="3986"/>
                  </a:cubicBezTo>
                  <a:cubicBezTo>
                    <a:pt x="3593" y="3986"/>
                    <a:pt x="3590" y="3985"/>
                    <a:pt x="3587" y="3983"/>
                  </a:cubicBezTo>
                  <a:cubicBezTo>
                    <a:pt x="3526" y="3922"/>
                    <a:pt x="3587" y="3892"/>
                    <a:pt x="3678" y="3800"/>
                  </a:cubicBezTo>
                  <a:cubicBezTo>
                    <a:pt x="3800" y="3709"/>
                    <a:pt x="3952" y="3648"/>
                    <a:pt x="4104" y="3618"/>
                  </a:cubicBezTo>
                  <a:close/>
                  <a:moveTo>
                    <a:pt x="791" y="3952"/>
                  </a:moveTo>
                  <a:cubicBezTo>
                    <a:pt x="943" y="3952"/>
                    <a:pt x="1064" y="4074"/>
                    <a:pt x="1064" y="4226"/>
                  </a:cubicBezTo>
                  <a:cubicBezTo>
                    <a:pt x="1064" y="4408"/>
                    <a:pt x="928" y="4499"/>
                    <a:pt x="791" y="4499"/>
                  </a:cubicBezTo>
                  <a:cubicBezTo>
                    <a:pt x="654" y="4499"/>
                    <a:pt x="517" y="4408"/>
                    <a:pt x="517" y="4226"/>
                  </a:cubicBezTo>
                  <a:cubicBezTo>
                    <a:pt x="517" y="4074"/>
                    <a:pt x="639" y="3952"/>
                    <a:pt x="791" y="3952"/>
                  </a:cubicBezTo>
                  <a:close/>
                  <a:moveTo>
                    <a:pt x="4047" y="4011"/>
                  </a:moveTo>
                  <a:cubicBezTo>
                    <a:pt x="4296" y="4011"/>
                    <a:pt x="4400" y="4325"/>
                    <a:pt x="4225" y="4499"/>
                  </a:cubicBezTo>
                  <a:cubicBezTo>
                    <a:pt x="4170" y="4546"/>
                    <a:pt x="4104" y="4566"/>
                    <a:pt x="4038" y="4566"/>
                  </a:cubicBezTo>
                  <a:cubicBezTo>
                    <a:pt x="3887" y="4566"/>
                    <a:pt x="3739" y="4456"/>
                    <a:pt x="3739" y="4287"/>
                  </a:cubicBezTo>
                  <a:cubicBezTo>
                    <a:pt x="3739" y="4135"/>
                    <a:pt x="3861" y="4013"/>
                    <a:pt x="4013" y="4013"/>
                  </a:cubicBezTo>
                  <a:cubicBezTo>
                    <a:pt x="4024" y="4012"/>
                    <a:pt x="4036" y="4011"/>
                    <a:pt x="4047" y="4011"/>
                  </a:cubicBezTo>
                  <a:close/>
                  <a:moveTo>
                    <a:pt x="2523" y="3861"/>
                  </a:moveTo>
                  <a:lnTo>
                    <a:pt x="2523" y="3861"/>
                  </a:lnTo>
                  <a:cubicBezTo>
                    <a:pt x="2402" y="4439"/>
                    <a:pt x="2250" y="4986"/>
                    <a:pt x="2037" y="5503"/>
                  </a:cubicBezTo>
                  <a:lnTo>
                    <a:pt x="1824" y="6141"/>
                  </a:lnTo>
                  <a:cubicBezTo>
                    <a:pt x="1794" y="6232"/>
                    <a:pt x="1763" y="6293"/>
                    <a:pt x="1794" y="6384"/>
                  </a:cubicBezTo>
                  <a:cubicBezTo>
                    <a:pt x="1794" y="6445"/>
                    <a:pt x="1855" y="6445"/>
                    <a:pt x="1946" y="6445"/>
                  </a:cubicBezTo>
                  <a:cubicBezTo>
                    <a:pt x="2128" y="6475"/>
                    <a:pt x="2280" y="6475"/>
                    <a:pt x="2432" y="6536"/>
                  </a:cubicBezTo>
                  <a:cubicBezTo>
                    <a:pt x="2280" y="6566"/>
                    <a:pt x="2098" y="6566"/>
                    <a:pt x="1946" y="6566"/>
                  </a:cubicBezTo>
                  <a:cubicBezTo>
                    <a:pt x="1915" y="6566"/>
                    <a:pt x="1855" y="6536"/>
                    <a:pt x="1824" y="6536"/>
                  </a:cubicBezTo>
                  <a:cubicBezTo>
                    <a:pt x="1763" y="6536"/>
                    <a:pt x="1703" y="6475"/>
                    <a:pt x="1672" y="6414"/>
                  </a:cubicBezTo>
                  <a:cubicBezTo>
                    <a:pt x="1672" y="6323"/>
                    <a:pt x="1672" y="6202"/>
                    <a:pt x="1733" y="6110"/>
                  </a:cubicBezTo>
                  <a:lnTo>
                    <a:pt x="1915" y="5472"/>
                  </a:lnTo>
                  <a:cubicBezTo>
                    <a:pt x="2098" y="4925"/>
                    <a:pt x="2280" y="4378"/>
                    <a:pt x="2523" y="3861"/>
                  </a:cubicBezTo>
                  <a:close/>
                  <a:moveTo>
                    <a:pt x="3464" y="6800"/>
                  </a:moveTo>
                  <a:cubicBezTo>
                    <a:pt x="3467" y="6800"/>
                    <a:pt x="3449" y="6812"/>
                    <a:pt x="3405" y="6840"/>
                  </a:cubicBezTo>
                  <a:cubicBezTo>
                    <a:pt x="3526" y="7174"/>
                    <a:pt x="3314" y="7539"/>
                    <a:pt x="2979" y="7630"/>
                  </a:cubicBezTo>
                  <a:lnTo>
                    <a:pt x="2949" y="7630"/>
                  </a:lnTo>
                  <a:cubicBezTo>
                    <a:pt x="2844" y="7674"/>
                    <a:pt x="2737" y="7695"/>
                    <a:pt x="2632" y="7695"/>
                  </a:cubicBezTo>
                  <a:cubicBezTo>
                    <a:pt x="2372" y="7695"/>
                    <a:pt x="2128" y="7565"/>
                    <a:pt x="1976" y="7326"/>
                  </a:cubicBezTo>
                  <a:cubicBezTo>
                    <a:pt x="2504" y="7326"/>
                    <a:pt x="3444" y="6800"/>
                    <a:pt x="3464" y="6800"/>
                  </a:cubicBezTo>
                  <a:close/>
                  <a:moveTo>
                    <a:pt x="3952" y="1"/>
                  </a:moveTo>
                  <a:cubicBezTo>
                    <a:pt x="3739" y="518"/>
                    <a:pt x="3374" y="1612"/>
                    <a:pt x="3587" y="2493"/>
                  </a:cubicBezTo>
                  <a:lnTo>
                    <a:pt x="396" y="3284"/>
                  </a:lnTo>
                  <a:lnTo>
                    <a:pt x="61" y="3618"/>
                  </a:lnTo>
                  <a:cubicBezTo>
                    <a:pt x="0" y="5016"/>
                    <a:pt x="0" y="6566"/>
                    <a:pt x="31" y="7630"/>
                  </a:cubicBezTo>
                  <a:lnTo>
                    <a:pt x="31" y="7843"/>
                  </a:lnTo>
                  <a:cubicBezTo>
                    <a:pt x="122" y="10092"/>
                    <a:pt x="2311" y="10366"/>
                    <a:pt x="2311" y="10366"/>
                  </a:cubicBezTo>
                  <a:cubicBezTo>
                    <a:pt x="3344" y="10335"/>
                    <a:pt x="4347" y="10001"/>
                    <a:pt x="5198" y="9393"/>
                  </a:cubicBezTo>
                  <a:lnTo>
                    <a:pt x="5198" y="9393"/>
                  </a:lnTo>
                  <a:cubicBezTo>
                    <a:pt x="5198" y="9393"/>
                    <a:pt x="4548" y="10919"/>
                    <a:pt x="2567" y="10919"/>
                  </a:cubicBezTo>
                  <a:cubicBezTo>
                    <a:pt x="2493" y="10919"/>
                    <a:pt x="2418" y="10917"/>
                    <a:pt x="2341" y="10913"/>
                  </a:cubicBezTo>
                  <a:lnTo>
                    <a:pt x="2311" y="10366"/>
                  </a:lnTo>
                  <a:lnTo>
                    <a:pt x="2311" y="10366"/>
                  </a:lnTo>
                  <a:cubicBezTo>
                    <a:pt x="2311" y="10369"/>
                    <a:pt x="2402" y="12251"/>
                    <a:pt x="2432" y="13618"/>
                  </a:cubicBezTo>
                  <a:cubicBezTo>
                    <a:pt x="3374" y="13892"/>
                    <a:pt x="4347" y="14044"/>
                    <a:pt x="5320" y="14044"/>
                  </a:cubicBezTo>
                  <a:cubicBezTo>
                    <a:pt x="6171" y="14044"/>
                    <a:pt x="6992" y="13952"/>
                    <a:pt x="7782" y="13740"/>
                  </a:cubicBezTo>
                  <a:lnTo>
                    <a:pt x="8116" y="3740"/>
                  </a:lnTo>
                  <a:cubicBezTo>
                    <a:pt x="8116" y="3740"/>
                    <a:pt x="4560" y="3344"/>
                    <a:pt x="3982"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5891900" y="3127950"/>
              <a:ext cx="16550" cy="14400"/>
            </a:xfrm>
            <a:custGeom>
              <a:avLst/>
              <a:gdLst/>
              <a:ahLst/>
              <a:cxnLst/>
              <a:rect l="l" t="t" r="r" b="b"/>
              <a:pathLst>
                <a:path w="662" h="576" extrusionOk="0">
                  <a:moveTo>
                    <a:pt x="351" y="0"/>
                  </a:moveTo>
                  <a:cubicBezTo>
                    <a:pt x="104" y="0"/>
                    <a:pt x="0" y="286"/>
                    <a:pt x="145" y="489"/>
                  </a:cubicBezTo>
                  <a:cubicBezTo>
                    <a:pt x="205" y="548"/>
                    <a:pt x="277" y="575"/>
                    <a:pt x="348" y="575"/>
                  </a:cubicBezTo>
                  <a:cubicBezTo>
                    <a:pt x="494" y="575"/>
                    <a:pt x="631" y="460"/>
                    <a:pt x="631" y="276"/>
                  </a:cubicBezTo>
                  <a:cubicBezTo>
                    <a:pt x="662" y="124"/>
                    <a:pt x="540" y="2"/>
                    <a:pt x="388" y="2"/>
                  </a:cubicBezTo>
                  <a:cubicBezTo>
                    <a:pt x="375" y="1"/>
                    <a:pt x="363" y="0"/>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5887150" y="3118675"/>
              <a:ext cx="28900" cy="8575"/>
            </a:xfrm>
            <a:custGeom>
              <a:avLst/>
              <a:gdLst/>
              <a:ahLst/>
              <a:cxnLst/>
              <a:rect l="l" t="t" r="r" b="b"/>
              <a:pathLst>
                <a:path w="1156" h="343" extrusionOk="0">
                  <a:moveTo>
                    <a:pt x="631" y="1"/>
                  </a:moveTo>
                  <a:cubicBezTo>
                    <a:pt x="603" y="1"/>
                    <a:pt x="575" y="3"/>
                    <a:pt x="548" y="9"/>
                  </a:cubicBezTo>
                  <a:cubicBezTo>
                    <a:pt x="396" y="9"/>
                    <a:pt x="244" y="69"/>
                    <a:pt x="122" y="161"/>
                  </a:cubicBezTo>
                  <a:cubicBezTo>
                    <a:pt x="31" y="252"/>
                    <a:pt x="1" y="313"/>
                    <a:pt x="31" y="343"/>
                  </a:cubicBezTo>
                  <a:cubicBezTo>
                    <a:pt x="31" y="343"/>
                    <a:pt x="274" y="191"/>
                    <a:pt x="578" y="191"/>
                  </a:cubicBezTo>
                  <a:cubicBezTo>
                    <a:pt x="821" y="191"/>
                    <a:pt x="1040" y="287"/>
                    <a:pt x="1108" y="287"/>
                  </a:cubicBezTo>
                  <a:cubicBezTo>
                    <a:pt x="1116" y="287"/>
                    <a:pt x="1122" y="286"/>
                    <a:pt x="1125" y="282"/>
                  </a:cubicBezTo>
                  <a:cubicBezTo>
                    <a:pt x="1156" y="221"/>
                    <a:pt x="1125" y="191"/>
                    <a:pt x="1004" y="130"/>
                  </a:cubicBezTo>
                  <a:cubicBezTo>
                    <a:pt x="904" y="55"/>
                    <a:pt x="762" y="1"/>
                    <a:pt x="6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5972250" y="3129525"/>
              <a:ext cx="16000" cy="13700"/>
            </a:xfrm>
            <a:custGeom>
              <a:avLst/>
              <a:gdLst/>
              <a:ahLst/>
              <a:cxnLst/>
              <a:rect l="l" t="t" r="r" b="b"/>
              <a:pathLst>
                <a:path w="640" h="548" extrusionOk="0">
                  <a:moveTo>
                    <a:pt x="366" y="0"/>
                  </a:moveTo>
                  <a:cubicBezTo>
                    <a:pt x="1" y="0"/>
                    <a:pt x="1" y="547"/>
                    <a:pt x="366" y="547"/>
                  </a:cubicBezTo>
                  <a:cubicBezTo>
                    <a:pt x="518" y="547"/>
                    <a:pt x="639" y="426"/>
                    <a:pt x="639" y="274"/>
                  </a:cubicBezTo>
                  <a:cubicBezTo>
                    <a:pt x="639" y="122"/>
                    <a:pt x="518"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5969975" y="3119625"/>
              <a:ext cx="28900" cy="8500"/>
            </a:xfrm>
            <a:custGeom>
              <a:avLst/>
              <a:gdLst/>
              <a:ahLst/>
              <a:cxnLst/>
              <a:rect l="l" t="t" r="r" b="b"/>
              <a:pathLst>
                <a:path w="1156" h="340" extrusionOk="0">
                  <a:moveTo>
                    <a:pt x="548" y="1"/>
                  </a:moveTo>
                  <a:cubicBezTo>
                    <a:pt x="396" y="31"/>
                    <a:pt x="244" y="92"/>
                    <a:pt x="122" y="183"/>
                  </a:cubicBezTo>
                  <a:cubicBezTo>
                    <a:pt x="31" y="244"/>
                    <a:pt x="1" y="335"/>
                    <a:pt x="31" y="335"/>
                  </a:cubicBezTo>
                  <a:cubicBezTo>
                    <a:pt x="31" y="338"/>
                    <a:pt x="33" y="339"/>
                    <a:pt x="37" y="339"/>
                  </a:cubicBezTo>
                  <a:cubicBezTo>
                    <a:pt x="75" y="339"/>
                    <a:pt x="299" y="211"/>
                    <a:pt x="548" y="183"/>
                  </a:cubicBezTo>
                  <a:cubicBezTo>
                    <a:pt x="824" y="183"/>
                    <a:pt x="1050" y="309"/>
                    <a:pt x="1112" y="309"/>
                  </a:cubicBezTo>
                  <a:cubicBezTo>
                    <a:pt x="1118" y="309"/>
                    <a:pt x="1123" y="308"/>
                    <a:pt x="1125" y="305"/>
                  </a:cubicBezTo>
                  <a:cubicBezTo>
                    <a:pt x="1156" y="244"/>
                    <a:pt x="1095" y="214"/>
                    <a:pt x="1004" y="153"/>
                  </a:cubicBezTo>
                  <a:cubicBezTo>
                    <a:pt x="852" y="62"/>
                    <a:pt x="700" y="1"/>
                    <a:pt x="5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922875" y="3125725"/>
              <a:ext cx="22050" cy="67450"/>
            </a:xfrm>
            <a:custGeom>
              <a:avLst/>
              <a:gdLst/>
              <a:ahLst/>
              <a:cxnLst/>
              <a:rect l="l" t="t" r="r" b="b"/>
              <a:pathLst>
                <a:path w="882" h="2698" extrusionOk="0">
                  <a:moveTo>
                    <a:pt x="882" y="0"/>
                  </a:moveTo>
                  <a:lnTo>
                    <a:pt x="882" y="0"/>
                  </a:lnTo>
                  <a:cubicBezTo>
                    <a:pt x="639" y="517"/>
                    <a:pt x="426" y="1064"/>
                    <a:pt x="274" y="1611"/>
                  </a:cubicBezTo>
                  <a:lnTo>
                    <a:pt x="61" y="2249"/>
                  </a:lnTo>
                  <a:cubicBezTo>
                    <a:pt x="31" y="2341"/>
                    <a:pt x="0" y="2462"/>
                    <a:pt x="31" y="2553"/>
                  </a:cubicBezTo>
                  <a:cubicBezTo>
                    <a:pt x="61" y="2614"/>
                    <a:pt x="91" y="2675"/>
                    <a:pt x="152" y="2675"/>
                  </a:cubicBezTo>
                  <a:lnTo>
                    <a:pt x="274" y="2675"/>
                  </a:lnTo>
                  <a:cubicBezTo>
                    <a:pt x="365" y="2690"/>
                    <a:pt x="449" y="2698"/>
                    <a:pt x="532" y="2698"/>
                  </a:cubicBezTo>
                  <a:cubicBezTo>
                    <a:pt x="616" y="2698"/>
                    <a:pt x="699" y="2690"/>
                    <a:pt x="791" y="2675"/>
                  </a:cubicBezTo>
                  <a:cubicBezTo>
                    <a:pt x="608" y="2614"/>
                    <a:pt x="456" y="2614"/>
                    <a:pt x="304" y="2614"/>
                  </a:cubicBezTo>
                  <a:cubicBezTo>
                    <a:pt x="213" y="2614"/>
                    <a:pt x="152" y="2584"/>
                    <a:pt x="122" y="2523"/>
                  </a:cubicBezTo>
                  <a:cubicBezTo>
                    <a:pt x="122" y="2432"/>
                    <a:pt x="152" y="2371"/>
                    <a:pt x="183" y="2280"/>
                  </a:cubicBezTo>
                  <a:lnTo>
                    <a:pt x="395" y="1642"/>
                  </a:lnTo>
                  <a:cubicBezTo>
                    <a:pt x="608" y="1125"/>
                    <a:pt x="760" y="578"/>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5930475" y="3199175"/>
              <a:ext cx="38775" cy="22400"/>
            </a:xfrm>
            <a:custGeom>
              <a:avLst/>
              <a:gdLst/>
              <a:ahLst/>
              <a:cxnLst/>
              <a:rect l="l" t="t" r="r" b="b"/>
              <a:pathLst>
                <a:path w="1551" h="896" extrusionOk="0">
                  <a:moveTo>
                    <a:pt x="1508" y="1"/>
                  </a:moveTo>
                  <a:cubicBezTo>
                    <a:pt x="1468" y="1"/>
                    <a:pt x="528" y="527"/>
                    <a:pt x="0" y="527"/>
                  </a:cubicBezTo>
                  <a:cubicBezTo>
                    <a:pt x="152" y="766"/>
                    <a:pt x="412" y="896"/>
                    <a:pt x="681" y="896"/>
                  </a:cubicBezTo>
                  <a:cubicBezTo>
                    <a:pt x="789" y="896"/>
                    <a:pt x="899" y="875"/>
                    <a:pt x="1003" y="831"/>
                  </a:cubicBezTo>
                  <a:cubicBezTo>
                    <a:pt x="1338" y="740"/>
                    <a:pt x="1550" y="406"/>
                    <a:pt x="1459" y="41"/>
                  </a:cubicBezTo>
                  <a:cubicBezTo>
                    <a:pt x="1499" y="13"/>
                    <a:pt x="1514" y="1"/>
                    <a:pt x="1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5938825" y="3264025"/>
              <a:ext cx="72225" cy="37425"/>
            </a:xfrm>
            <a:custGeom>
              <a:avLst/>
              <a:gdLst/>
              <a:ahLst/>
              <a:cxnLst/>
              <a:rect l="l" t="t" r="r" b="b"/>
              <a:pathLst>
                <a:path w="2889" h="1497" extrusionOk="0">
                  <a:moveTo>
                    <a:pt x="2888" y="0"/>
                  </a:moveTo>
                  <a:lnTo>
                    <a:pt x="2888" y="0"/>
                  </a:lnTo>
                  <a:cubicBezTo>
                    <a:pt x="2037" y="578"/>
                    <a:pt x="1034" y="912"/>
                    <a:pt x="1" y="942"/>
                  </a:cubicBezTo>
                  <a:lnTo>
                    <a:pt x="31" y="1490"/>
                  </a:lnTo>
                  <a:cubicBezTo>
                    <a:pt x="111" y="1494"/>
                    <a:pt x="188" y="1496"/>
                    <a:pt x="264" y="1496"/>
                  </a:cubicBezTo>
                  <a:cubicBezTo>
                    <a:pt x="2267" y="1496"/>
                    <a:pt x="2888" y="0"/>
                    <a:pt x="2888"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5866625" y="2955750"/>
              <a:ext cx="368575" cy="416950"/>
            </a:xfrm>
            <a:custGeom>
              <a:avLst/>
              <a:gdLst/>
              <a:ahLst/>
              <a:cxnLst/>
              <a:rect l="l" t="t" r="r" b="b"/>
              <a:pathLst>
                <a:path w="14743" h="16678" extrusionOk="0">
                  <a:moveTo>
                    <a:pt x="5210" y="0"/>
                  </a:moveTo>
                  <a:cubicBezTo>
                    <a:pt x="4358" y="0"/>
                    <a:pt x="3172" y="243"/>
                    <a:pt x="1673" y="1784"/>
                  </a:cubicBezTo>
                  <a:cubicBezTo>
                    <a:pt x="396" y="3030"/>
                    <a:pt x="1" y="4884"/>
                    <a:pt x="609" y="6526"/>
                  </a:cubicBezTo>
                  <a:lnTo>
                    <a:pt x="974" y="6222"/>
                  </a:lnTo>
                  <a:lnTo>
                    <a:pt x="4165" y="5431"/>
                  </a:lnTo>
                  <a:cubicBezTo>
                    <a:pt x="3922" y="4550"/>
                    <a:pt x="4317" y="3456"/>
                    <a:pt x="4560" y="2969"/>
                  </a:cubicBezTo>
                  <a:lnTo>
                    <a:pt x="4560" y="2939"/>
                  </a:lnTo>
                  <a:cubicBezTo>
                    <a:pt x="5138" y="6282"/>
                    <a:pt x="8725" y="6678"/>
                    <a:pt x="8725" y="6678"/>
                  </a:cubicBezTo>
                  <a:lnTo>
                    <a:pt x="8360" y="16678"/>
                  </a:lnTo>
                  <a:cubicBezTo>
                    <a:pt x="8512" y="16617"/>
                    <a:pt x="8633" y="16587"/>
                    <a:pt x="8755" y="16556"/>
                  </a:cubicBezTo>
                  <a:cubicBezTo>
                    <a:pt x="11430" y="15735"/>
                    <a:pt x="13618" y="13790"/>
                    <a:pt x="14743" y="11237"/>
                  </a:cubicBezTo>
                  <a:cubicBezTo>
                    <a:pt x="13254" y="10416"/>
                    <a:pt x="12281" y="8866"/>
                    <a:pt x="12190" y="7194"/>
                  </a:cubicBezTo>
                  <a:cubicBezTo>
                    <a:pt x="12190" y="7012"/>
                    <a:pt x="12159" y="6799"/>
                    <a:pt x="12129" y="6556"/>
                  </a:cubicBezTo>
                  <a:cubicBezTo>
                    <a:pt x="12129" y="6282"/>
                    <a:pt x="12068" y="5978"/>
                    <a:pt x="12007" y="5675"/>
                  </a:cubicBezTo>
                  <a:cubicBezTo>
                    <a:pt x="10913" y="994"/>
                    <a:pt x="6962" y="82"/>
                    <a:pt x="6171" y="51"/>
                  </a:cubicBezTo>
                  <a:cubicBezTo>
                    <a:pt x="5923" y="51"/>
                    <a:pt x="5601" y="0"/>
                    <a:pt x="52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4927400" y="3020100"/>
              <a:ext cx="758400" cy="41800"/>
            </a:xfrm>
            <a:custGeom>
              <a:avLst/>
              <a:gdLst/>
              <a:ahLst/>
              <a:cxnLst/>
              <a:rect l="l" t="t" r="r" b="b"/>
              <a:pathLst>
                <a:path w="30336" h="1672" extrusionOk="0">
                  <a:moveTo>
                    <a:pt x="1" y="0"/>
                  </a:moveTo>
                  <a:lnTo>
                    <a:pt x="1" y="1672"/>
                  </a:lnTo>
                  <a:lnTo>
                    <a:pt x="30336" y="1672"/>
                  </a:lnTo>
                  <a:lnTo>
                    <a:pt x="3033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4927400" y="3127225"/>
              <a:ext cx="758400" cy="41825"/>
            </a:xfrm>
            <a:custGeom>
              <a:avLst/>
              <a:gdLst/>
              <a:ahLst/>
              <a:cxnLst/>
              <a:rect l="l" t="t" r="r" b="b"/>
              <a:pathLst>
                <a:path w="30336" h="1673" extrusionOk="0">
                  <a:moveTo>
                    <a:pt x="1" y="1"/>
                  </a:moveTo>
                  <a:lnTo>
                    <a:pt x="1" y="1673"/>
                  </a:lnTo>
                  <a:lnTo>
                    <a:pt x="30336" y="1673"/>
                  </a:lnTo>
                  <a:lnTo>
                    <a:pt x="3033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4927400" y="3232100"/>
              <a:ext cx="375425" cy="41825"/>
            </a:xfrm>
            <a:custGeom>
              <a:avLst/>
              <a:gdLst/>
              <a:ahLst/>
              <a:cxnLst/>
              <a:rect l="l" t="t" r="r" b="b"/>
              <a:pathLst>
                <a:path w="15017" h="1673" extrusionOk="0">
                  <a:moveTo>
                    <a:pt x="1" y="1"/>
                  </a:moveTo>
                  <a:lnTo>
                    <a:pt x="1" y="1672"/>
                  </a:lnTo>
                  <a:lnTo>
                    <a:pt x="15016" y="1672"/>
                  </a:lnTo>
                  <a:lnTo>
                    <a:pt x="1501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011025" y="4375725"/>
              <a:ext cx="335900" cy="164175"/>
            </a:xfrm>
            <a:custGeom>
              <a:avLst/>
              <a:gdLst/>
              <a:ahLst/>
              <a:cxnLst/>
              <a:rect l="l" t="t" r="r" b="b"/>
              <a:pathLst>
                <a:path w="13436" h="6567" extrusionOk="0">
                  <a:moveTo>
                    <a:pt x="6748" y="1"/>
                  </a:moveTo>
                  <a:lnTo>
                    <a:pt x="0" y="1277"/>
                  </a:lnTo>
                  <a:lnTo>
                    <a:pt x="973" y="6566"/>
                  </a:lnTo>
                  <a:lnTo>
                    <a:pt x="1398" y="6506"/>
                  </a:lnTo>
                  <a:cubicBezTo>
                    <a:pt x="3283" y="6262"/>
                    <a:pt x="10943" y="5107"/>
                    <a:pt x="12128" y="4499"/>
                  </a:cubicBezTo>
                  <a:cubicBezTo>
                    <a:pt x="13435" y="3800"/>
                    <a:pt x="7447" y="3588"/>
                    <a:pt x="7447" y="3588"/>
                  </a:cubicBezTo>
                  <a:lnTo>
                    <a:pt x="674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026225" y="4487875"/>
              <a:ext cx="69925" cy="49750"/>
            </a:xfrm>
            <a:custGeom>
              <a:avLst/>
              <a:gdLst/>
              <a:ahLst/>
              <a:cxnLst/>
              <a:rect l="l" t="t" r="r" b="b"/>
              <a:pathLst>
                <a:path w="2797" h="1990" extrusionOk="0">
                  <a:moveTo>
                    <a:pt x="549" y="1"/>
                  </a:moveTo>
                  <a:cubicBezTo>
                    <a:pt x="363" y="1"/>
                    <a:pt x="178" y="25"/>
                    <a:pt x="0" y="74"/>
                  </a:cubicBezTo>
                  <a:lnTo>
                    <a:pt x="365" y="1989"/>
                  </a:lnTo>
                  <a:lnTo>
                    <a:pt x="2796" y="1564"/>
                  </a:lnTo>
                  <a:cubicBezTo>
                    <a:pt x="2584" y="986"/>
                    <a:pt x="2189" y="530"/>
                    <a:pt x="1672" y="287"/>
                  </a:cubicBezTo>
                  <a:cubicBezTo>
                    <a:pt x="1323" y="103"/>
                    <a:pt x="934" y="1"/>
                    <a:pt x="54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6035325" y="4470725"/>
              <a:ext cx="288800" cy="69175"/>
            </a:xfrm>
            <a:custGeom>
              <a:avLst/>
              <a:gdLst/>
              <a:ahLst/>
              <a:cxnLst/>
              <a:rect l="l" t="t" r="r" b="b"/>
              <a:pathLst>
                <a:path w="11552" h="2767" extrusionOk="0">
                  <a:moveTo>
                    <a:pt x="9423" y="0"/>
                  </a:moveTo>
                  <a:cubicBezTo>
                    <a:pt x="9028" y="91"/>
                    <a:pt x="8998" y="973"/>
                    <a:pt x="8998" y="973"/>
                  </a:cubicBezTo>
                  <a:lnTo>
                    <a:pt x="1" y="2614"/>
                  </a:lnTo>
                  <a:lnTo>
                    <a:pt x="1" y="2766"/>
                  </a:lnTo>
                  <a:cubicBezTo>
                    <a:pt x="3466" y="2402"/>
                    <a:pt x="11156" y="943"/>
                    <a:pt x="11369" y="578"/>
                  </a:cubicBezTo>
                  <a:cubicBezTo>
                    <a:pt x="11551" y="213"/>
                    <a:pt x="9423" y="0"/>
                    <a:pt x="9423"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6035325" y="4482875"/>
              <a:ext cx="280425" cy="53225"/>
            </a:xfrm>
            <a:custGeom>
              <a:avLst/>
              <a:gdLst/>
              <a:ahLst/>
              <a:cxnLst/>
              <a:rect l="l" t="t" r="r" b="b"/>
              <a:pathLst>
                <a:path w="11217" h="2129" extrusionOk="0">
                  <a:moveTo>
                    <a:pt x="11217" y="1"/>
                  </a:moveTo>
                  <a:lnTo>
                    <a:pt x="10882" y="61"/>
                  </a:lnTo>
                  <a:lnTo>
                    <a:pt x="9667" y="335"/>
                  </a:lnTo>
                  <a:cubicBezTo>
                    <a:pt x="8633" y="548"/>
                    <a:pt x="7205" y="821"/>
                    <a:pt x="5624" y="1125"/>
                  </a:cubicBezTo>
                  <a:cubicBezTo>
                    <a:pt x="4043" y="1429"/>
                    <a:pt x="2615" y="1672"/>
                    <a:pt x="1551" y="1855"/>
                  </a:cubicBezTo>
                  <a:lnTo>
                    <a:pt x="335" y="2068"/>
                  </a:lnTo>
                  <a:lnTo>
                    <a:pt x="1" y="2128"/>
                  </a:lnTo>
                  <a:lnTo>
                    <a:pt x="335" y="2098"/>
                  </a:lnTo>
                  <a:lnTo>
                    <a:pt x="1581" y="1916"/>
                  </a:lnTo>
                  <a:cubicBezTo>
                    <a:pt x="2615" y="1733"/>
                    <a:pt x="4043" y="1520"/>
                    <a:pt x="5624" y="1216"/>
                  </a:cubicBezTo>
                  <a:cubicBezTo>
                    <a:pt x="7205" y="913"/>
                    <a:pt x="8633" y="609"/>
                    <a:pt x="9667" y="396"/>
                  </a:cubicBezTo>
                  <a:lnTo>
                    <a:pt x="10882" y="92"/>
                  </a:lnTo>
                  <a:lnTo>
                    <a:pt x="11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6258750" y="4468450"/>
              <a:ext cx="12925" cy="29650"/>
            </a:xfrm>
            <a:custGeom>
              <a:avLst/>
              <a:gdLst/>
              <a:ahLst/>
              <a:cxnLst/>
              <a:rect l="l" t="t" r="r" b="b"/>
              <a:pathLst>
                <a:path w="517" h="1186" extrusionOk="0">
                  <a:moveTo>
                    <a:pt x="517" y="0"/>
                  </a:moveTo>
                  <a:lnTo>
                    <a:pt x="517" y="0"/>
                  </a:lnTo>
                  <a:cubicBezTo>
                    <a:pt x="304" y="122"/>
                    <a:pt x="152" y="304"/>
                    <a:pt x="91" y="517"/>
                  </a:cubicBezTo>
                  <a:cubicBezTo>
                    <a:pt x="0" y="730"/>
                    <a:pt x="0" y="973"/>
                    <a:pt x="61" y="1186"/>
                  </a:cubicBezTo>
                  <a:cubicBezTo>
                    <a:pt x="91" y="973"/>
                    <a:pt x="122" y="760"/>
                    <a:pt x="183" y="547"/>
                  </a:cubicBezTo>
                  <a:cubicBezTo>
                    <a:pt x="274" y="365"/>
                    <a:pt x="365" y="182"/>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206300" y="4466150"/>
              <a:ext cx="6875" cy="16000"/>
            </a:xfrm>
            <a:custGeom>
              <a:avLst/>
              <a:gdLst/>
              <a:ahLst/>
              <a:cxnLst/>
              <a:rect l="l" t="t" r="r" b="b"/>
              <a:pathLst>
                <a:path w="275" h="640" extrusionOk="0">
                  <a:moveTo>
                    <a:pt x="244" y="1"/>
                  </a:moveTo>
                  <a:lnTo>
                    <a:pt x="244" y="1"/>
                  </a:lnTo>
                  <a:cubicBezTo>
                    <a:pt x="153" y="92"/>
                    <a:pt x="92" y="183"/>
                    <a:pt x="62" y="305"/>
                  </a:cubicBezTo>
                  <a:cubicBezTo>
                    <a:pt x="31" y="396"/>
                    <a:pt x="1" y="518"/>
                    <a:pt x="1" y="639"/>
                  </a:cubicBezTo>
                  <a:cubicBezTo>
                    <a:pt x="1" y="639"/>
                    <a:pt x="92" y="518"/>
                    <a:pt x="153" y="335"/>
                  </a:cubicBezTo>
                  <a:cubicBezTo>
                    <a:pt x="214" y="153"/>
                    <a:pt x="274" y="31"/>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190350" y="4466025"/>
              <a:ext cx="9900" cy="11550"/>
            </a:xfrm>
            <a:custGeom>
              <a:avLst/>
              <a:gdLst/>
              <a:ahLst/>
              <a:cxnLst/>
              <a:rect l="l" t="t" r="r" b="b"/>
              <a:pathLst>
                <a:path w="396" h="462" extrusionOk="0">
                  <a:moveTo>
                    <a:pt x="361" y="0"/>
                  </a:moveTo>
                  <a:cubicBezTo>
                    <a:pt x="341" y="0"/>
                    <a:pt x="258" y="83"/>
                    <a:pt x="153" y="188"/>
                  </a:cubicBezTo>
                  <a:cubicBezTo>
                    <a:pt x="61" y="340"/>
                    <a:pt x="1" y="431"/>
                    <a:pt x="31" y="462"/>
                  </a:cubicBezTo>
                  <a:cubicBezTo>
                    <a:pt x="31" y="462"/>
                    <a:pt x="153" y="371"/>
                    <a:pt x="244" y="249"/>
                  </a:cubicBezTo>
                  <a:cubicBezTo>
                    <a:pt x="335" y="128"/>
                    <a:pt x="396" y="6"/>
                    <a:pt x="365" y="6"/>
                  </a:cubicBezTo>
                  <a:cubicBezTo>
                    <a:pt x="365" y="2"/>
                    <a:pt x="364" y="0"/>
                    <a:pt x="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6179725" y="4459575"/>
              <a:ext cx="17500" cy="3875"/>
            </a:xfrm>
            <a:custGeom>
              <a:avLst/>
              <a:gdLst/>
              <a:ahLst/>
              <a:cxnLst/>
              <a:rect l="l" t="t" r="r" b="b"/>
              <a:pathLst>
                <a:path w="700" h="155" extrusionOk="0">
                  <a:moveTo>
                    <a:pt x="537" y="1"/>
                  </a:moveTo>
                  <a:cubicBezTo>
                    <a:pt x="457" y="1"/>
                    <a:pt x="375" y="16"/>
                    <a:pt x="304" y="51"/>
                  </a:cubicBezTo>
                  <a:cubicBezTo>
                    <a:pt x="182" y="51"/>
                    <a:pt x="91" y="82"/>
                    <a:pt x="0" y="142"/>
                  </a:cubicBezTo>
                  <a:cubicBezTo>
                    <a:pt x="27" y="151"/>
                    <a:pt x="56" y="155"/>
                    <a:pt x="87" y="155"/>
                  </a:cubicBezTo>
                  <a:cubicBezTo>
                    <a:pt x="162" y="155"/>
                    <a:pt x="248" y="133"/>
                    <a:pt x="334" y="112"/>
                  </a:cubicBezTo>
                  <a:cubicBezTo>
                    <a:pt x="456" y="112"/>
                    <a:pt x="578" y="82"/>
                    <a:pt x="699" y="21"/>
                  </a:cubicBezTo>
                  <a:cubicBezTo>
                    <a:pt x="649" y="8"/>
                    <a:pt x="593"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6174400" y="4450200"/>
              <a:ext cx="19775" cy="3600"/>
            </a:xfrm>
            <a:custGeom>
              <a:avLst/>
              <a:gdLst/>
              <a:ahLst/>
              <a:cxnLst/>
              <a:rect l="l" t="t" r="r" b="b"/>
              <a:pathLst>
                <a:path w="791" h="144" extrusionOk="0">
                  <a:moveTo>
                    <a:pt x="791" y="1"/>
                  </a:moveTo>
                  <a:cubicBezTo>
                    <a:pt x="669" y="1"/>
                    <a:pt x="517" y="31"/>
                    <a:pt x="395" y="61"/>
                  </a:cubicBezTo>
                  <a:cubicBezTo>
                    <a:pt x="274" y="61"/>
                    <a:pt x="122" y="61"/>
                    <a:pt x="0" y="92"/>
                  </a:cubicBezTo>
                  <a:cubicBezTo>
                    <a:pt x="103" y="126"/>
                    <a:pt x="205" y="143"/>
                    <a:pt x="306" y="143"/>
                  </a:cubicBezTo>
                  <a:cubicBezTo>
                    <a:pt x="475" y="143"/>
                    <a:pt x="639" y="96"/>
                    <a:pt x="7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6208600" y="4446575"/>
              <a:ext cx="30400" cy="21900"/>
            </a:xfrm>
            <a:custGeom>
              <a:avLst/>
              <a:gdLst/>
              <a:ahLst/>
              <a:cxnLst/>
              <a:rect l="l" t="t" r="r" b="b"/>
              <a:pathLst>
                <a:path w="1216" h="876" extrusionOk="0">
                  <a:moveTo>
                    <a:pt x="871" y="84"/>
                  </a:moveTo>
                  <a:cubicBezTo>
                    <a:pt x="935" y="84"/>
                    <a:pt x="999" y="94"/>
                    <a:pt x="1064" y="115"/>
                  </a:cubicBezTo>
                  <a:cubicBezTo>
                    <a:pt x="1155" y="146"/>
                    <a:pt x="1125" y="237"/>
                    <a:pt x="1064" y="298"/>
                  </a:cubicBezTo>
                  <a:cubicBezTo>
                    <a:pt x="1003" y="328"/>
                    <a:pt x="942" y="389"/>
                    <a:pt x="851" y="450"/>
                  </a:cubicBezTo>
                  <a:cubicBezTo>
                    <a:pt x="699" y="510"/>
                    <a:pt x="578" y="571"/>
                    <a:pt x="426" y="632"/>
                  </a:cubicBezTo>
                  <a:cubicBezTo>
                    <a:pt x="304" y="693"/>
                    <a:pt x="197" y="731"/>
                    <a:pt x="121" y="754"/>
                  </a:cubicBezTo>
                  <a:lnTo>
                    <a:pt x="121" y="754"/>
                  </a:lnTo>
                  <a:cubicBezTo>
                    <a:pt x="144" y="661"/>
                    <a:pt x="171" y="563"/>
                    <a:pt x="213" y="480"/>
                  </a:cubicBezTo>
                  <a:cubicBezTo>
                    <a:pt x="304" y="358"/>
                    <a:pt x="395" y="237"/>
                    <a:pt x="547" y="176"/>
                  </a:cubicBezTo>
                  <a:cubicBezTo>
                    <a:pt x="645" y="117"/>
                    <a:pt x="756" y="84"/>
                    <a:pt x="871" y="84"/>
                  </a:cubicBezTo>
                  <a:close/>
                  <a:moveTo>
                    <a:pt x="920" y="1"/>
                  </a:moveTo>
                  <a:cubicBezTo>
                    <a:pt x="600" y="1"/>
                    <a:pt x="308" y="173"/>
                    <a:pt x="182" y="450"/>
                  </a:cubicBezTo>
                  <a:cubicBezTo>
                    <a:pt x="125" y="535"/>
                    <a:pt x="95" y="648"/>
                    <a:pt x="92" y="762"/>
                  </a:cubicBezTo>
                  <a:lnTo>
                    <a:pt x="92" y="762"/>
                  </a:lnTo>
                  <a:cubicBezTo>
                    <a:pt x="34" y="778"/>
                    <a:pt x="0" y="784"/>
                    <a:pt x="0" y="784"/>
                  </a:cubicBezTo>
                  <a:cubicBezTo>
                    <a:pt x="30" y="784"/>
                    <a:pt x="61" y="783"/>
                    <a:pt x="91" y="780"/>
                  </a:cubicBezTo>
                  <a:lnTo>
                    <a:pt x="91" y="780"/>
                  </a:lnTo>
                  <a:cubicBezTo>
                    <a:pt x="91" y="782"/>
                    <a:pt x="91" y="783"/>
                    <a:pt x="91" y="784"/>
                  </a:cubicBezTo>
                  <a:cubicBezTo>
                    <a:pt x="91" y="814"/>
                    <a:pt x="91" y="845"/>
                    <a:pt x="91" y="875"/>
                  </a:cubicBezTo>
                  <a:cubicBezTo>
                    <a:pt x="99" y="844"/>
                    <a:pt x="107" y="812"/>
                    <a:pt x="115" y="778"/>
                  </a:cubicBezTo>
                  <a:lnTo>
                    <a:pt x="115" y="778"/>
                  </a:lnTo>
                  <a:cubicBezTo>
                    <a:pt x="228" y="767"/>
                    <a:pt x="342" y="738"/>
                    <a:pt x="456" y="693"/>
                  </a:cubicBezTo>
                  <a:cubicBezTo>
                    <a:pt x="608" y="662"/>
                    <a:pt x="760" y="602"/>
                    <a:pt x="882" y="510"/>
                  </a:cubicBezTo>
                  <a:cubicBezTo>
                    <a:pt x="973" y="480"/>
                    <a:pt x="1064" y="419"/>
                    <a:pt x="1125" y="358"/>
                  </a:cubicBezTo>
                  <a:cubicBezTo>
                    <a:pt x="1185" y="328"/>
                    <a:pt x="1216" y="267"/>
                    <a:pt x="1216" y="206"/>
                  </a:cubicBezTo>
                  <a:cubicBezTo>
                    <a:pt x="1216" y="146"/>
                    <a:pt x="1185" y="54"/>
                    <a:pt x="1125" y="24"/>
                  </a:cubicBezTo>
                  <a:cubicBezTo>
                    <a:pt x="1056" y="8"/>
                    <a:pt x="988" y="1"/>
                    <a:pt x="9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6194150" y="4446975"/>
              <a:ext cx="18275" cy="19200"/>
            </a:xfrm>
            <a:custGeom>
              <a:avLst/>
              <a:gdLst/>
              <a:ahLst/>
              <a:cxnLst/>
              <a:rect l="l" t="t" r="r" b="b"/>
              <a:pathLst>
                <a:path w="731" h="768" extrusionOk="0">
                  <a:moveTo>
                    <a:pt x="200" y="0"/>
                  </a:moveTo>
                  <a:cubicBezTo>
                    <a:pt x="174" y="0"/>
                    <a:pt x="148" y="3"/>
                    <a:pt x="122" y="8"/>
                  </a:cubicBezTo>
                  <a:cubicBezTo>
                    <a:pt x="31" y="38"/>
                    <a:pt x="1" y="160"/>
                    <a:pt x="31" y="251"/>
                  </a:cubicBezTo>
                  <a:cubicBezTo>
                    <a:pt x="61" y="312"/>
                    <a:pt x="92" y="373"/>
                    <a:pt x="153" y="434"/>
                  </a:cubicBezTo>
                  <a:cubicBezTo>
                    <a:pt x="213" y="494"/>
                    <a:pt x="304" y="586"/>
                    <a:pt x="396" y="646"/>
                  </a:cubicBezTo>
                  <a:cubicBezTo>
                    <a:pt x="487" y="707"/>
                    <a:pt x="578" y="738"/>
                    <a:pt x="669" y="768"/>
                  </a:cubicBezTo>
                  <a:cubicBezTo>
                    <a:pt x="669" y="768"/>
                    <a:pt x="578" y="707"/>
                    <a:pt x="426" y="586"/>
                  </a:cubicBezTo>
                  <a:cubicBezTo>
                    <a:pt x="335" y="525"/>
                    <a:pt x="274" y="464"/>
                    <a:pt x="183" y="373"/>
                  </a:cubicBezTo>
                  <a:cubicBezTo>
                    <a:pt x="122" y="282"/>
                    <a:pt x="61" y="130"/>
                    <a:pt x="153" y="99"/>
                  </a:cubicBezTo>
                  <a:cubicBezTo>
                    <a:pt x="174" y="94"/>
                    <a:pt x="196" y="91"/>
                    <a:pt x="217" y="91"/>
                  </a:cubicBezTo>
                  <a:cubicBezTo>
                    <a:pt x="316" y="91"/>
                    <a:pt x="412" y="146"/>
                    <a:pt x="487" y="221"/>
                  </a:cubicBezTo>
                  <a:cubicBezTo>
                    <a:pt x="548" y="282"/>
                    <a:pt x="608" y="373"/>
                    <a:pt x="669" y="494"/>
                  </a:cubicBezTo>
                  <a:cubicBezTo>
                    <a:pt x="669" y="586"/>
                    <a:pt x="700" y="677"/>
                    <a:pt x="700" y="768"/>
                  </a:cubicBezTo>
                  <a:cubicBezTo>
                    <a:pt x="730" y="677"/>
                    <a:pt x="730" y="555"/>
                    <a:pt x="700" y="464"/>
                  </a:cubicBezTo>
                  <a:cubicBezTo>
                    <a:pt x="669" y="342"/>
                    <a:pt x="608" y="251"/>
                    <a:pt x="517" y="160"/>
                  </a:cubicBezTo>
                  <a:cubicBezTo>
                    <a:pt x="442" y="59"/>
                    <a:pt x="324" y="0"/>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6026975" y="4485625"/>
              <a:ext cx="69175" cy="39900"/>
            </a:xfrm>
            <a:custGeom>
              <a:avLst/>
              <a:gdLst/>
              <a:ahLst/>
              <a:cxnLst/>
              <a:rect l="l" t="t" r="r" b="b"/>
              <a:pathLst>
                <a:path w="2767" h="1596" extrusionOk="0">
                  <a:moveTo>
                    <a:pt x="745" y="0"/>
                  </a:moveTo>
                  <a:cubicBezTo>
                    <a:pt x="670" y="0"/>
                    <a:pt x="593" y="4"/>
                    <a:pt x="517" y="12"/>
                  </a:cubicBezTo>
                  <a:cubicBezTo>
                    <a:pt x="365" y="43"/>
                    <a:pt x="244" y="43"/>
                    <a:pt x="122" y="103"/>
                  </a:cubicBezTo>
                  <a:cubicBezTo>
                    <a:pt x="92" y="103"/>
                    <a:pt x="31" y="134"/>
                    <a:pt x="0" y="164"/>
                  </a:cubicBezTo>
                  <a:cubicBezTo>
                    <a:pt x="0" y="164"/>
                    <a:pt x="183" y="103"/>
                    <a:pt x="517" y="73"/>
                  </a:cubicBezTo>
                  <a:cubicBezTo>
                    <a:pt x="567" y="69"/>
                    <a:pt x="618" y="67"/>
                    <a:pt x="668" y="67"/>
                  </a:cubicBezTo>
                  <a:cubicBezTo>
                    <a:pt x="1012" y="67"/>
                    <a:pt x="1354" y="157"/>
                    <a:pt x="1672" y="316"/>
                  </a:cubicBezTo>
                  <a:cubicBezTo>
                    <a:pt x="2037" y="499"/>
                    <a:pt x="2341" y="803"/>
                    <a:pt x="2554" y="1137"/>
                  </a:cubicBezTo>
                  <a:cubicBezTo>
                    <a:pt x="2696" y="1393"/>
                    <a:pt x="2732" y="1596"/>
                    <a:pt x="2761" y="1596"/>
                  </a:cubicBezTo>
                  <a:cubicBezTo>
                    <a:pt x="2763" y="1596"/>
                    <a:pt x="2765" y="1595"/>
                    <a:pt x="2766" y="1593"/>
                  </a:cubicBezTo>
                  <a:cubicBezTo>
                    <a:pt x="2766" y="1562"/>
                    <a:pt x="2736" y="1502"/>
                    <a:pt x="2736" y="1471"/>
                  </a:cubicBezTo>
                  <a:cubicBezTo>
                    <a:pt x="2706" y="1350"/>
                    <a:pt x="2645" y="1228"/>
                    <a:pt x="2584" y="1106"/>
                  </a:cubicBezTo>
                  <a:cubicBezTo>
                    <a:pt x="2224" y="415"/>
                    <a:pt x="1512" y="0"/>
                    <a:pt x="7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6031525" y="4416000"/>
              <a:ext cx="12200" cy="69175"/>
            </a:xfrm>
            <a:custGeom>
              <a:avLst/>
              <a:gdLst/>
              <a:ahLst/>
              <a:cxnLst/>
              <a:rect l="l" t="t" r="r" b="b"/>
              <a:pathLst>
                <a:path w="488" h="2767" extrusionOk="0">
                  <a:moveTo>
                    <a:pt x="1" y="1"/>
                  </a:moveTo>
                  <a:lnTo>
                    <a:pt x="1" y="1"/>
                  </a:lnTo>
                  <a:cubicBezTo>
                    <a:pt x="31" y="457"/>
                    <a:pt x="92" y="943"/>
                    <a:pt x="183" y="1399"/>
                  </a:cubicBezTo>
                  <a:cubicBezTo>
                    <a:pt x="274" y="1855"/>
                    <a:pt x="366" y="2311"/>
                    <a:pt x="487" y="2767"/>
                  </a:cubicBezTo>
                  <a:cubicBezTo>
                    <a:pt x="426" y="2311"/>
                    <a:pt x="366" y="1855"/>
                    <a:pt x="274" y="1369"/>
                  </a:cubicBezTo>
                  <a:cubicBezTo>
                    <a:pt x="214" y="913"/>
                    <a:pt x="122" y="45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6114350" y="4497200"/>
              <a:ext cx="49425" cy="9250"/>
            </a:xfrm>
            <a:custGeom>
              <a:avLst/>
              <a:gdLst/>
              <a:ahLst/>
              <a:cxnLst/>
              <a:rect l="l" t="t" r="r" b="b"/>
              <a:pathLst>
                <a:path w="1977" h="370" extrusionOk="0">
                  <a:moveTo>
                    <a:pt x="1962" y="0"/>
                  </a:moveTo>
                  <a:cubicBezTo>
                    <a:pt x="1884" y="0"/>
                    <a:pt x="1493" y="106"/>
                    <a:pt x="1004" y="188"/>
                  </a:cubicBezTo>
                  <a:cubicBezTo>
                    <a:pt x="457" y="279"/>
                    <a:pt x="1" y="340"/>
                    <a:pt x="1" y="370"/>
                  </a:cubicBezTo>
                  <a:cubicBezTo>
                    <a:pt x="335" y="370"/>
                    <a:pt x="670" y="340"/>
                    <a:pt x="1004" y="279"/>
                  </a:cubicBezTo>
                  <a:cubicBezTo>
                    <a:pt x="1338" y="218"/>
                    <a:pt x="1673" y="127"/>
                    <a:pt x="1977" y="5"/>
                  </a:cubicBezTo>
                  <a:cubicBezTo>
                    <a:pt x="1977" y="2"/>
                    <a:pt x="1972" y="0"/>
                    <a:pt x="19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6081675" y="4512325"/>
              <a:ext cx="6875" cy="9325"/>
            </a:xfrm>
            <a:custGeom>
              <a:avLst/>
              <a:gdLst/>
              <a:ahLst/>
              <a:cxnLst/>
              <a:rect l="l" t="t" r="r" b="b"/>
              <a:pathLst>
                <a:path w="275" h="373" extrusionOk="0">
                  <a:moveTo>
                    <a:pt x="11" y="0"/>
                  </a:moveTo>
                  <a:cubicBezTo>
                    <a:pt x="5" y="0"/>
                    <a:pt x="1" y="3"/>
                    <a:pt x="1" y="8"/>
                  </a:cubicBezTo>
                  <a:cubicBezTo>
                    <a:pt x="1" y="38"/>
                    <a:pt x="31" y="99"/>
                    <a:pt x="92" y="190"/>
                  </a:cubicBezTo>
                  <a:cubicBezTo>
                    <a:pt x="183" y="282"/>
                    <a:pt x="214" y="373"/>
                    <a:pt x="244" y="373"/>
                  </a:cubicBezTo>
                  <a:cubicBezTo>
                    <a:pt x="275" y="342"/>
                    <a:pt x="244" y="251"/>
                    <a:pt x="183" y="130"/>
                  </a:cubicBezTo>
                  <a:cubicBezTo>
                    <a:pt x="133" y="55"/>
                    <a:pt x="42"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6065725" y="4499300"/>
              <a:ext cx="8375" cy="5650"/>
            </a:xfrm>
            <a:custGeom>
              <a:avLst/>
              <a:gdLst/>
              <a:ahLst/>
              <a:cxnLst/>
              <a:rect l="l" t="t" r="r" b="b"/>
              <a:pathLst>
                <a:path w="335" h="226" extrusionOk="0">
                  <a:moveTo>
                    <a:pt x="32" y="0"/>
                  </a:moveTo>
                  <a:cubicBezTo>
                    <a:pt x="19" y="0"/>
                    <a:pt x="9" y="4"/>
                    <a:pt x="1" y="12"/>
                  </a:cubicBezTo>
                  <a:cubicBezTo>
                    <a:pt x="1" y="12"/>
                    <a:pt x="61" y="73"/>
                    <a:pt x="153" y="134"/>
                  </a:cubicBezTo>
                  <a:cubicBezTo>
                    <a:pt x="213" y="195"/>
                    <a:pt x="305" y="225"/>
                    <a:pt x="305" y="225"/>
                  </a:cubicBezTo>
                  <a:cubicBezTo>
                    <a:pt x="335" y="195"/>
                    <a:pt x="274" y="134"/>
                    <a:pt x="183" y="73"/>
                  </a:cubicBezTo>
                  <a:cubicBezTo>
                    <a:pt x="116" y="29"/>
                    <a:pt x="66"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6046725" y="4494075"/>
              <a:ext cx="10675" cy="3275"/>
            </a:xfrm>
            <a:custGeom>
              <a:avLst/>
              <a:gdLst/>
              <a:ahLst/>
              <a:cxnLst/>
              <a:rect l="l" t="t" r="r" b="b"/>
              <a:pathLst>
                <a:path w="427" h="131" extrusionOk="0">
                  <a:moveTo>
                    <a:pt x="148" y="0"/>
                  </a:moveTo>
                  <a:cubicBezTo>
                    <a:pt x="60" y="0"/>
                    <a:pt x="1" y="45"/>
                    <a:pt x="1" y="69"/>
                  </a:cubicBezTo>
                  <a:cubicBezTo>
                    <a:pt x="1" y="79"/>
                    <a:pt x="11" y="83"/>
                    <a:pt x="29" y="83"/>
                  </a:cubicBezTo>
                  <a:cubicBezTo>
                    <a:pt x="65" y="83"/>
                    <a:pt x="132" y="69"/>
                    <a:pt x="214" y="69"/>
                  </a:cubicBezTo>
                  <a:cubicBezTo>
                    <a:pt x="305" y="100"/>
                    <a:pt x="396" y="130"/>
                    <a:pt x="396" y="130"/>
                  </a:cubicBezTo>
                  <a:cubicBezTo>
                    <a:pt x="426" y="100"/>
                    <a:pt x="366" y="9"/>
                    <a:pt x="214" y="9"/>
                  </a:cubicBezTo>
                  <a:cubicBezTo>
                    <a:pt x="190" y="3"/>
                    <a:pt x="168" y="0"/>
                    <a:pt x="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6033825" y="4493950"/>
              <a:ext cx="5325" cy="2625"/>
            </a:xfrm>
            <a:custGeom>
              <a:avLst/>
              <a:gdLst/>
              <a:ahLst/>
              <a:cxnLst/>
              <a:rect l="l" t="t" r="r" b="b"/>
              <a:pathLst>
                <a:path w="213" h="105" extrusionOk="0">
                  <a:moveTo>
                    <a:pt x="59" y="1"/>
                  </a:moveTo>
                  <a:cubicBezTo>
                    <a:pt x="30" y="1"/>
                    <a:pt x="0" y="22"/>
                    <a:pt x="0" y="44"/>
                  </a:cubicBezTo>
                  <a:cubicBezTo>
                    <a:pt x="0" y="44"/>
                    <a:pt x="30" y="74"/>
                    <a:pt x="91" y="105"/>
                  </a:cubicBezTo>
                  <a:cubicBezTo>
                    <a:pt x="152" y="105"/>
                    <a:pt x="213" y="105"/>
                    <a:pt x="213" y="74"/>
                  </a:cubicBezTo>
                  <a:cubicBezTo>
                    <a:pt x="213" y="44"/>
                    <a:pt x="152" y="14"/>
                    <a:pt x="91" y="14"/>
                  </a:cubicBezTo>
                  <a:cubicBezTo>
                    <a:pt x="82" y="5"/>
                    <a:pt x="71" y="1"/>
                    <a:pt x="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5467700" y="3769200"/>
              <a:ext cx="737125" cy="709150"/>
            </a:xfrm>
            <a:custGeom>
              <a:avLst/>
              <a:gdLst/>
              <a:ahLst/>
              <a:cxnLst/>
              <a:rect l="l" t="t" r="r" b="b"/>
              <a:pathLst>
                <a:path w="29485" h="28366" extrusionOk="0">
                  <a:moveTo>
                    <a:pt x="18528" y="0"/>
                  </a:moveTo>
                  <a:cubicBezTo>
                    <a:pt x="18249" y="0"/>
                    <a:pt x="18086" y="37"/>
                    <a:pt x="18086" y="37"/>
                  </a:cubicBezTo>
                  <a:cubicBezTo>
                    <a:pt x="9332" y="219"/>
                    <a:pt x="0" y="21131"/>
                    <a:pt x="0" y="21131"/>
                  </a:cubicBezTo>
                  <a:lnTo>
                    <a:pt x="13101" y="22499"/>
                  </a:lnTo>
                  <a:lnTo>
                    <a:pt x="17295" y="12924"/>
                  </a:lnTo>
                  <a:lnTo>
                    <a:pt x="20609" y="28365"/>
                  </a:lnTo>
                  <a:lnTo>
                    <a:pt x="29484" y="26845"/>
                  </a:lnTo>
                  <a:cubicBezTo>
                    <a:pt x="29484" y="26845"/>
                    <a:pt x="26141" y="14414"/>
                    <a:pt x="25137" y="9216"/>
                  </a:cubicBezTo>
                  <a:cubicBezTo>
                    <a:pt x="23516" y="758"/>
                    <a:pt x="19805" y="0"/>
                    <a:pt x="18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967700" y="4412200"/>
              <a:ext cx="247750" cy="75250"/>
            </a:xfrm>
            <a:custGeom>
              <a:avLst/>
              <a:gdLst/>
              <a:ahLst/>
              <a:cxnLst/>
              <a:rect l="l" t="t" r="r" b="b"/>
              <a:pathLst>
                <a:path w="9910" h="3010" extrusionOk="0">
                  <a:moveTo>
                    <a:pt x="9697" y="1"/>
                  </a:moveTo>
                  <a:lnTo>
                    <a:pt x="1" y="1885"/>
                  </a:lnTo>
                  <a:lnTo>
                    <a:pt x="274" y="3010"/>
                  </a:lnTo>
                  <a:lnTo>
                    <a:pt x="9910" y="1186"/>
                  </a:lnTo>
                  <a:lnTo>
                    <a:pt x="969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5802325" y="3982800"/>
              <a:ext cx="17975" cy="7000"/>
            </a:xfrm>
            <a:custGeom>
              <a:avLst/>
              <a:gdLst/>
              <a:ahLst/>
              <a:cxnLst/>
              <a:rect l="l" t="t" r="r" b="b"/>
              <a:pathLst>
                <a:path w="719" h="280" extrusionOk="0">
                  <a:moveTo>
                    <a:pt x="657" y="1"/>
                  </a:moveTo>
                  <a:cubicBezTo>
                    <a:pt x="594" y="1"/>
                    <a:pt x="486" y="27"/>
                    <a:pt x="354" y="64"/>
                  </a:cubicBezTo>
                  <a:cubicBezTo>
                    <a:pt x="141" y="125"/>
                    <a:pt x="20" y="155"/>
                    <a:pt x="20" y="216"/>
                  </a:cubicBezTo>
                  <a:cubicBezTo>
                    <a:pt x="1" y="254"/>
                    <a:pt x="63" y="280"/>
                    <a:pt x="164" y="280"/>
                  </a:cubicBezTo>
                  <a:cubicBezTo>
                    <a:pt x="226" y="280"/>
                    <a:pt x="303" y="270"/>
                    <a:pt x="384" y="247"/>
                  </a:cubicBezTo>
                  <a:cubicBezTo>
                    <a:pt x="597" y="186"/>
                    <a:pt x="719" y="95"/>
                    <a:pt x="719" y="34"/>
                  </a:cubicBezTo>
                  <a:cubicBezTo>
                    <a:pt x="719" y="11"/>
                    <a:pt x="697" y="1"/>
                    <a:pt x="65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5856750" y="3967925"/>
              <a:ext cx="38025" cy="6675"/>
            </a:xfrm>
            <a:custGeom>
              <a:avLst/>
              <a:gdLst/>
              <a:ahLst/>
              <a:cxnLst/>
              <a:rect l="l" t="t" r="r" b="b"/>
              <a:pathLst>
                <a:path w="1521" h="267" extrusionOk="0">
                  <a:moveTo>
                    <a:pt x="1013" y="1"/>
                  </a:moveTo>
                  <a:cubicBezTo>
                    <a:pt x="925" y="1"/>
                    <a:pt x="829" y="7"/>
                    <a:pt x="730" y="21"/>
                  </a:cubicBezTo>
                  <a:cubicBezTo>
                    <a:pt x="305" y="51"/>
                    <a:pt x="1" y="173"/>
                    <a:pt x="1" y="234"/>
                  </a:cubicBezTo>
                  <a:cubicBezTo>
                    <a:pt x="1" y="257"/>
                    <a:pt x="50" y="267"/>
                    <a:pt x="134" y="267"/>
                  </a:cubicBezTo>
                  <a:cubicBezTo>
                    <a:pt x="270" y="267"/>
                    <a:pt x="498" y="241"/>
                    <a:pt x="761" y="203"/>
                  </a:cubicBezTo>
                  <a:cubicBezTo>
                    <a:pt x="1004" y="203"/>
                    <a:pt x="1277" y="173"/>
                    <a:pt x="1521" y="112"/>
                  </a:cubicBezTo>
                  <a:cubicBezTo>
                    <a:pt x="1521" y="65"/>
                    <a:pt x="1306" y="1"/>
                    <a:pt x="10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5922875" y="3991175"/>
              <a:ext cx="14450" cy="35800"/>
            </a:xfrm>
            <a:custGeom>
              <a:avLst/>
              <a:gdLst/>
              <a:ahLst/>
              <a:cxnLst/>
              <a:rect l="l" t="t" r="r" b="b"/>
              <a:pathLst>
                <a:path w="578" h="1432" extrusionOk="0">
                  <a:moveTo>
                    <a:pt x="40" y="1"/>
                  </a:moveTo>
                  <a:cubicBezTo>
                    <a:pt x="36" y="1"/>
                    <a:pt x="33" y="1"/>
                    <a:pt x="31" y="3"/>
                  </a:cubicBezTo>
                  <a:cubicBezTo>
                    <a:pt x="0" y="246"/>
                    <a:pt x="61" y="519"/>
                    <a:pt x="183" y="763"/>
                  </a:cubicBezTo>
                  <a:cubicBezTo>
                    <a:pt x="304" y="1158"/>
                    <a:pt x="456" y="1431"/>
                    <a:pt x="517" y="1431"/>
                  </a:cubicBezTo>
                  <a:cubicBezTo>
                    <a:pt x="578" y="1431"/>
                    <a:pt x="517" y="1067"/>
                    <a:pt x="365" y="671"/>
                  </a:cubicBezTo>
                  <a:cubicBezTo>
                    <a:pt x="249" y="295"/>
                    <a:pt x="105" y="1"/>
                    <a:pt x="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944900" y="4063425"/>
              <a:ext cx="12200" cy="36500"/>
            </a:xfrm>
            <a:custGeom>
              <a:avLst/>
              <a:gdLst/>
              <a:ahLst/>
              <a:cxnLst/>
              <a:rect l="l" t="t" r="r" b="b"/>
              <a:pathLst>
                <a:path w="488" h="1460" extrusionOk="0">
                  <a:moveTo>
                    <a:pt x="62" y="0"/>
                  </a:moveTo>
                  <a:cubicBezTo>
                    <a:pt x="1" y="0"/>
                    <a:pt x="62" y="365"/>
                    <a:pt x="153" y="760"/>
                  </a:cubicBezTo>
                  <a:cubicBezTo>
                    <a:pt x="274" y="1155"/>
                    <a:pt x="396" y="1459"/>
                    <a:pt x="457" y="1459"/>
                  </a:cubicBezTo>
                  <a:cubicBezTo>
                    <a:pt x="487" y="1459"/>
                    <a:pt x="457" y="1095"/>
                    <a:pt x="365" y="699"/>
                  </a:cubicBezTo>
                  <a:cubicBezTo>
                    <a:pt x="244" y="304"/>
                    <a:pt x="122" y="0"/>
                    <a:pt x="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5963900" y="4137125"/>
              <a:ext cx="11425" cy="36500"/>
            </a:xfrm>
            <a:custGeom>
              <a:avLst/>
              <a:gdLst/>
              <a:ahLst/>
              <a:cxnLst/>
              <a:rect l="l" t="t" r="r" b="b"/>
              <a:pathLst>
                <a:path w="457" h="1460" extrusionOk="0">
                  <a:moveTo>
                    <a:pt x="61" y="1"/>
                  </a:moveTo>
                  <a:cubicBezTo>
                    <a:pt x="1" y="1"/>
                    <a:pt x="31" y="335"/>
                    <a:pt x="153" y="761"/>
                  </a:cubicBezTo>
                  <a:cubicBezTo>
                    <a:pt x="244" y="1156"/>
                    <a:pt x="365" y="1460"/>
                    <a:pt x="426" y="1460"/>
                  </a:cubicBezTo>
                  <a:cubicBezTo>
                    <a:pt x="457" y="1186"/>
                    <a:pt x="426" y="943"/>
                    <a:pt x="335" y="700"/>
                  </a:cubicBezTo>
                  <a:cubicBezTo>
                    <a:pt x="244" y="305"/>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5982150" y="4210075"/>
              <a:ext cx="11425" cy="37250"/>
            </a:xfrm>
            <a:custGeom>
              <a:avLst/>
              <a:gdLst/>
              <a:ahLst/>
              <a:cxnLst/>
              <a:rect l="l" t="t" r="r" b="b"/>
              <a:pathLst>
                <a:path w="457" h="1490" extrusionOk="0">
                  <a:moveTo>
                    <a:pt x="31" y="1"/>
                  </a:moveTo>
                  <a:cubicBezTo>
                    <a:pt x="0" y="1"/>
                    <a:pt x="31" y="365"/>
                    <a:pt x="122" y="761"/>
                  </a:cubicBezTo>
                  <a:cubicBezTo>
                    <a:pt x="213" y="1186"/>
                    <a:pt x="334" y="1490"/>
                    <a:pt x="395" y="1490"/>
                  </a:cubicBezTo>
                  <a:cubicBezTo>
                    <a:pt x="456" y="1460"/>
                    <a:pt x="426" y="1125"/>
                    <a:pt x="304" y="730"/>
                  </a:cubicBezTo>
                  <a:cubicBezTo>
                    <a:pt x="213" y="305"/>
                    <a:pt x="91"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5999625" y="4283800"/>
              <a:ext cx="11425" cy="37250"/>
            </a:xfrm>
            <a:custGeom>
              <a:avLst/>
              <a:gdLst/>
              <a:ahLst/>
              <a:cxnLst/>
              <a:rect l="l" t="t" r="r" b="b"/>
              <a:pathLst>
                <a:path w="457" h="1490" extrusionOk="0">
                  <a:moveTo>
                    <a:pt x="31" y="0"/>
                  </a:moveTo>
                  <a:cubicBezTo>
                    <a:pt x="0" y="0"/>
                    <a:pt x="31" y="365"/>
                    <a:pt x="122" y="760"/>
                  </a:cubicBezTo>
                  <a:cubicBezTo>
                    <a:pt x="213" y="1185"/>
                    <a:pt x="335" y="1489"/>
                    <a:pt x="395" y="1489"/>
                  </a:cubicBezTo>
                  <a:cubicBezTo>
                    <a:pt x="456" y="1489"/>
                    <a:pt x="395" y="1125"/>
                    <a:pt x="304" y="729"/>
                  </a:cubicBezTo>
                  <a:cubicBezTo>
                    <a:pt x="213" y="334"/>
                    <a:pt x="91"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6016325" y="4358250"/>
              <a:ext cx="11425" cy="36500"/>
            </a:xfrm>
            <a:custGeom>
              <a:avLst/>
              <a:gdLst/>
              <a:ahLst/>
              <a:cxnLst/>
              <a:rect l="l" t="t" r="r" b="b"/>
              <a:pathLst>
                <a:path w="457" h="1460" extrusionOk="0">
                  <a:moveTo>
                    <a:pt x="62" y="1"/>
                  </a:moveTo>
                  <a:cubicBezTo>
                    <a:pt x="1" y="1"/>
                    <a:pt x="31" y="335"/>
                    <a:pt x="123" y="761"/>
                  </a:cubicBezTo>
                  <a:cubicBezTo>
                    <a:pt x="214" y="1156"/>
                    <a:pt x="335" y="1460"/>
                    <a:pt x="396" y="1460"/>
                  </a:cubicBezTo>
                  <a:cubicBezTo>
                    <a:pt x="457" y="1460"/>
                    <a:pt x="426" y="1125"/>
                    <a:pt x="335" y="700"/>
                  </a:cubicBezTo>
                  <a:cubicBezTo>
                    <a:pt x="214" y="305"/>
                    <a:pt x="92" y="1"/>
                    <a:pt x="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6033050" y="4432725"/>
              <a:ext cx="6875" cy="18275"/>
            </a:xfrm>
            <a:custGeom>
              <a:avLst/>
              <a:gdLst/>
              <a:ahLst/>
              <a:cxnLst/>
              <a:rect l="l" t="t" r="r" b="b"/>
              <a:pathLst>
                <a:path w="275" h="731" extrusionOk="0">
                  <a:moveTo>
                    <a:pt x="31" y="1"/>
                  </a:moveTo>
                  <a:cubicBezTo>
                    <a:pt x="1" y="1"/>
                    <a:pt x="1" y="153"/>
                    <a:pt x="31" y="365"/>
                  </a:cubicBezTo>
                  <a:cubicBezTo>
                    <a:pt x="92" y="578"/>
                    <a:pt x="153" y="730"/>
                    <a:pt x="213" y="730"/>
                  </a:cubicBezTo>
                  <a:cubicBezTo>
                    <a:pt x="274" y="730"/>
                    <a:pt x="274" y="548"/>
                    <a:pt x="213" y="335"/>
                  </a:cubicBezTo>
                  <a:cubicBezTo>
                    <a:pt x="183" y="122"/>
                    <a:pt x="61"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4980600" y="3576325"/>
              <a:ext cx="654300" cy="693800"/>
            </a:xfrm>
            <a:custGeom>
              <a:avLst/>
              <a:gdLst/>
              <a:ahLst/>
              <a:cxnLst/>
              <a:rect l="l" t="t" r="r" b="b"/>
              <a:pathLst>
                <a:path w="26172" h="27752" extrusionOk="0">
                  <a:moveTo>
                    <a:pt x="4894" y="1"/>
                  </a:moveTo>
                  <a:lnTo>
                    <a:pt x="3709" y="92"/>
                  </a:lnTo>
                  <a:lnTo>
                    <a:pt x="457" y="7448"/>
                  </a:lnTo>
                  <a:lnTo>
                    <a:pt x="2463" y="15472"/>
                  </a:lnTo>
                  <a:cubicBezTo>
                    <a:pt x="3526" y="19211"/>
                    <a:pt x="517" y="23983"/>
                    <a:pt x="1" y="27296"/>
                  </a:cubicBezTo>
                  <a:lnTo>
                    <a:pt x="17296" y="27752"/>
                  </a:lnTo>
                  <a:lnTo>
                    <a:pt x="18147" y="16384"/>
                  </a:lnTo>
                  <a:lnTo>
                    <a:pt x="18724" y="21430"/>
                  </a:lnTo>
                  <a:lnTo>
                    <a:pt x="26171" y="22372"/>
                  </a:lnTo>
                  <a:lnTo>
                    <a:pt x="22159" y="8147"/>
                  </a:lnTo>
                  <a:cubicBezTo>
                    <a:pt x="20048" y="149"/>
                    <a:pt x="13284" y="61"/>
                    <a:pt x="12989" y="61"/>
                  </a:cubicBezTo>
                  <a:cubicBezTo>
                    <a:pt x="12983" y="61"/>
                    <a:pt x="12980" y="62"/>
                    <a:pt x="12980" y="62"/>
                  </a:cubicBezTo>
                  <a:lnTo>
                    <a:pt x="489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5146250" y="3179675"/>
              <a:ext cx="220400" cy="396675"/>
            </a:xfrm>
            <a:custGeom>
              <a:avLst/>
              <a:gdLst/>
              <a:ahLst/>
              <a:cxnLst/>
              <a:rect l="l" t="t" r="r" b="b"/>
              <a:pathLst>
                <a:path w="8816" h="15867" extrusionOk="0">
                  <a:moveTo>
                    <a:pt x="4195" y="0"/>
                  </a:moveTo>
                  <a:lnTo>
                    <a:pt x="1" y="3769"/>
                  </a:lnTo>
                  <a:lnTo>
                    <a:pt x="62" y="15836"/>
                  </a:lnTo>
                  <a:lnTo>
                    <a:pt x="5928" y="15867"/>
                  </a:lnTo>
                  <a:cubicBezTo>
                    <a:pt x="5806" y="15228"/>
                    <a:pt x="6050" y="12888"/>
                    <a:pt x="6050" y="12888"/>
                  </a:cubicBezTo>
                  <a:cubicBezTo>
                    <a:pt x="6050" y="12888"/>
                    <a:pt x="8512" y="12614"/>
                    <a:pt x="8664" y="10213"/>
                  </a:cubicBezTo>
                  <a:cubicBezTo>
                    <a:pt x="8816" y="7781"/>
                    <a:pt x="8664" y="2189"/>
                    <a:pt x="8664" y="2189"/>
                  </a:cubicBezTo>
                  <a:lnTo>
                    <a:pt x="4195"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327875" y="3327850"/>
              <a:ext cx="18250" cy="15450"/>
            </a:xfrm>
            <a:custGeom>
              <a:avLst/>
              <a:gdLst/>
              <a:ahLst/>
              <a:cxnLst/>
              <a:rect l="l" t="t" r="r" b="b"/>
              <a:pathLst>
                <a:path w="730" h="618" extrusionOk="0">
                  <a:moveTo>
                    <a:pt x="396" y="0"/>
                  </a:moveTo>
                  <a:cubicBezTo>
                    <a:pt x="122" y="0"/>
                    <a:pt x="0" y="335"/>
                    <a:pt x="183" y="517"/>
                  </a:cubicBezTo>
                  <a:cubicBezTo>
                    <a:pt x="243" y="587"/>
                    <a:pt x="322" y="617"/>
                    <a:pt x="401" y="617"/>
                  </a:cubicBezTo>
                  <a:cubicBezTo>
                    <a:pt x="565" y="617"/>
                    <a:pt x="730" y="488"/>
                    <a:pt x="730" y="304"/>
                  </a:cubicBezTo>
                  <a:cubicBezTo>
                    <a:pt x="700" y="122"/>
                    <a:pt x="578"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5325600" y="3320250"/>
              <a:ext cx="32700" cy="9975"/>
            </a:xfrm>
            <a:custGeom>
              <a:avLst/>
              <a:gdLst/>
              <a:ahLst/>
              <a:cxnLst/>
              <a:rect l="l" t="t" r="r" b="b"/>
              <a:pathLst>
                <a:path w="1308" h="399" extrusionOk="0">
                  <a:moveTo>
                    <a:pt x="669" y="0"/>
                  </a:moveTo>
                  <a:cubicBezTo>
                    <a:pt x="487" y="0"/>
                    <a:pt x="335" y="31"/>
                    <a:pt x="183" y="152"/>
                  </a:cubicBezTo>
                  <a:cubicBezTo>
                    <a:pt x="61" y="213"/>
                    <a:pt x="0" y="274"/>
                    <a:pt x="31" y="304"/>
                  </a:cubicBezTo>
                  <a:cubicBezTo>
                    <a:pt x="35" y="313"/>
                    <a:pt x="44" y="317"/>
                    <a:pt x="57" y="317"/>
                  </a:cubicBezTo>
                  <a:cubicBezTo>
                    <a:pt x="126" y="317"/>
                    <a:pt x="314" y="210"/>
                    <a:pt x="562" y="210"/>
                  </a:cubicBezTo>
                  <a:cubicBezTo>
                    <a:pt x="587" y="210"/>
                    <a:pt x="612" y="211"/>
                    <a:pt x="639" y="213"/>
                  </a:cubicBezTo>
                  <a:cubicBezTo>
                    <a:pt x="947" y="241"/>
                    <a:pt x="1178" y="399"/>
                    <a:pt x="1236" y="399"/>
                  </a:cubicBezTo>
                  <a:cubicBezTo>
                    <a:pt x="1241" y="399"/>
                    <a:pt x="1244" y="398"/>
                    <a:pt x="1246" y="396"/>
                  </a:cubicBezTo>
                  <a:cubicBezTo>
                    <a:pt x="1307" y="396"/>
                    <a:pt x="1246" y="304"/>
                    <a:pt x="1155" y="213"/>
                  </a:cubicBezTo>
                  <a:cubicBezTo>
                    <a:pt x="1003" y="92"/>
                    <a:pt x="851" y="31"/>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5237450" y="3326325"/>
              <a:ext cx="18250" cy="15450"/>
            </a:xfrm>
            <a:custGeom>
              <a:avLst/>
              <a:gdLst/>
              <a:ahLst/>
              <a:cxnLst/>
              <a:rect l="l" t="t" r="r" b="b"/>
              <a:pathLst>
                <a:path w="730" h="618" extrusionOk="0">
                  <a:moveTo>
                    <a:pt x="426" y="1"/>
                  </a:moveTo>
                  <a:cubicBezTo>
                    <a:pt x="122" y="1"/>
                    <a:pt x="0" y="335"/>
                    <a:pt x="183" y="517"/>
                  </a:cubicBezTo>
                  <a:cubicBezTo>
                    <a:pt x="252" y="587"/>
                    <a:pt x="335" y="618"/>
                    <a:pt x="415" y="618"/>
                  </a:cubicBezTo>
                  <a:cubicBezTo>
                    <a:pt x="579" y="618"/>
                    <a:pt x="730" y="489"/>
                    <a:pt x="730" y="305"/>
                  </a:cubicBezTo>
                  <a:cubicBezTo>
                    <a:pt x="730" y="153"/>
                    <a:pt x="578" y="1"/>
                    <a:pt x="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5235175" y="3319300"/>
              <a:ext cx="31925" cy="9425"/>
            </a:xfrm>
            <a:custGeom>
              <a:avLst/>
              <a:gdLst/>
              <a:ahLst/>
              <a:cxnLst/>
              <a:rect l="l" t="t" r="r" b="b"/>
              <a:pathLst>
                <a:path w="1277" h="377" extrusionOk="0">
                  <a:moveTo>
                    <a:pt x="575" y="0"/>
                  </a:moveTo>
                  <a:cubicBezTo>
                    <a:pt x="433" y="0"/>
                    <a:pt x="308" y="55"/>
                    <a:pt x="183" y="130"/>
                  </a:cubicBezTo>
                  <a:cubicBezTo>
                    <a:pt x="61" y="190"/>
                    <a:pt x="0" y="251"/>
                    <a:pt x="31" y="312"/>
                  </a:cubicBezTo>
                  <a:cubicBezTo>
                    <a:pt x="36" y="315"/>
                    <a:pt x="43" y="316"/>
                    <a:pt x="52" y="316"/>
                  </a:cubicBezTo>
                  <a:cubicBezTo>
                    <a:pt x="136" y="316"/>
                    <a:pt x="365" y="190"/>
                    <a:pt x="669" y="190"/>
                  </a:cubicBezTo>
                  <a:cubicBezTo>
                    <a:pt x="978" y="218"/>
                    <a:pt x="1183" y="376"/>
                    <a:pt x="1260" y="376"/>
                  </a:cubicBezTo>
                  <a:cubicBezTo>
                    <a:pt x="1267" y="376"/>
                    <a:pt x="1272" y="375"/>
                    <a:pt x="1277" y="373"/>
                  </a:cubicBezTo>
                  <a:cubicBezTo>
                    <a:pt x="1277" y="342"/>
                    <a:pt x="1246" y="282"/>
                    <a:pt x="1155" y="190"/>
                  </a:cubicBezTo>
                  <a:cubicBezTo>
                    <a:pt x="1034" y="69"/>
                    <a:pt x="851" y="8"/>
                    <a:pt x="669" y="8"/>
                  </a:cubicBezTo>
                  <a:cubicBezTo>
                    <a:pt x="637" y="3"/>
                    <a:pt x="605" y="0"/>
                    <a:pt x="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294450" y="3325575"/>
              <a:ext cx="22800" cy="73525"/>
            </a:xfrm>
            <a:custGeom>
              <a:avLst/>
              <a:gdLst/>
              <a:ahLst/>
              <a:cxnLst/>
              <a:rect l="l" t="t" r="r" b="b"/>
              <a:pathLst>
                <a:path w="912" h="2941" extrusionOk="0">
                  <a:moveTo>
                    <a:pt x="0" y="0"/>
                  </a:moveTo>
                  <a:lnTo>
                    <a:pt x="0" y="0"/>
                  </a:lnTo>
                  <a:cubicBezTo>
                    <a:pt x="122" y="608"/>
                    <a:pt x="274" y="1216"/>
                    <a:pt x="486" y="1794"/>
                  </a:cubicBezTo>
                  <a:lnTo>
                    <a:pt x="730" y="2493"/>
                  </a:lnTo>
                  <a:cubicBezTo>
                    <a:pt x="760" y="2584"/>
                    <a:pt x="790" y="2675"/>
                    <a:pt x="790" y="2766"/>
                  </a:cubicBezTo>
                  <a:cubicBezTo>
                    <a:pt x="760" y="2827"/>
                    <a:pt x="669" y="2827"/>
                    <a:pt x="578" y="2827"/>
                  </a:cubicBezTo>
                  <a:cubicBezTo>
                    <a:pt x="395" y="2827"/>
                    <a:pt x="213" y="2857"/>
                    <a:pt x="30" y="2918"/>
                  </a:cubicBezTo>
                  <a:cubicBezTo>
                    <a:pt x="122" y="2933"/>
                    <a:pt x="213" y="2941"/>
                    <a:pt x="308" y="2941"/>
                  </a:cubicBezTo>
                  <a:cubicBezTo>
                    <a:pt x="403" y="2941"/>
                    <a:pt x="502" y="2933"/>
                    <a:pt x="608" y="2918"/>
                  </a:cubicBezTo>
                  <a:lnTo>
                    <a:pt x="730" y="2918"/>
                  </a:lnTo>
                  <a:cubicBezTo>
                    <a:pt x="790" y="2918"/>
                    <a:pt x="851" y="2857"/>
                    <a:pt x="881" y="2797"/>
                  </a:cubicBezTo>
                  <a:cubicBezTo>
                    <a:pt x="912" y="2675"/>
                    <a:pt x="912" y="2553"/>
                    <a:pt x="851" y="2462"/>
                  </a:cubicBezTo>
                  <a:lnTo>
                    <a:pt x="638" y="1763"/>
                  </a:lnTo>
                  <a:cubicBezTo>
                    <a:pt x="456" y="1155"/>
                    <a:pt x="243" y="57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5263275" y="3406125"/>
              <a:ext cx="44875" cy="23250"/>
            </a:xfrm>
            <a:custGeom>
              <a:avLst/>
              <a:gdLst/>
              <a:ahLst/>
              <a:cxnLst/>
              <a:rect l="l" t="t" r="r" b="b"/>
              <a:pathLst>
                <a:path w="1795" h="930" extrusionOk="0">
                  <a:moveTo>
                    <a:pt x="183" y="0"/>
                  </a:moveTo>
                  <a:cubicBezTo>
                    <a:pt x="183" y="0"/>
                    <a:pt x="1" y="578"/>
                    <a:pt x="700" y="851"/>
                  </a:cubicBezTo>
                  <a:cubicBezTo>
                    <a:pt x="815" y="904"/>
                    <a:pt x="936" y="929"/>
                    <a:pt x="1055" y="929"/>
                  </a:cubicBezTo>
                  <a:cubicBezTo>
                    <a:pt x="1343" y="929"/>
                    <a:pt x="1622" y="784"/>
                    <a:pt x="1794" y="547"/>
                  </a:cubicBezTo>
                  <a:cubicBezTo>
                    <a:pt x="1217" y="486"/>
                    <a:pt x="669" y="304"/>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5217700" y="3474500"/>
              <a:ext cx="79800" cy="41975"/>
            </a:xfrm>
            <a:custGeom>
              <a:avLst/>
              <a:gdLst/>
              <a:ahLst/>
              <a:cxnLst/>
              <a:rect l="l" t="t" r="r" b="b"/>
              <a:pathLst>
                <a:path w="3192" h="1679" extrusionOk="0">
                  <a:moveTo>
                    <a:pt x="0" y="1"/>
                  </a:moveTo>
                  <a:cubicBezTo>
                    <a:pt x="0" y="1"/>
                    <a:pt x="683" y="1678"/>
                    <a:pt x="2927" y="1678"/>
                  </a:cubicBezTo>
                  <a:cubicBezTo>
                    <a:pt x="3004" y="1678"/>
                    <a:pt x="3081" y="1676"/>
                    <a:pt x="3161" y="1672"/>
                  </a:cubicBezTo>
                  <a:lnTo>
                    <a:pt x="3192" y="1095"/>
                  </a:lnTo>
                  <a:cubicBezTo>
                    <a:pt x="2037" y="1034"/>
                    <a:pt x="942" y="669"/>
                    <a:pt x="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5046725" y="3136250"/>
              <a:ext cx="335875" cy="349675"/>
            </a:xfrm>
            <a:custGeom>
              <a:avLst/>
              <a:gdLst/>
              <a:ahLst/>
              <a:cxnLst/>
              <a:rect l="l" t="t" r="r" b="b"/>
              <a:pathLst>
                <a:path w="13435" h="13987" extrusionOk="0">
                  <a:moveTo>
                    <a:pt x="6866" y="0"/>
                  </a:moveTo>
                  <a:cubicBezTo>
                    <a:pt x="6739" y="0"/>
                    <a:pt x="6647" y="5"/>
                    <a:pt x="6596" y="5"/>
                  </a:cubicBezTo>
                  <a:cubicBezTo>
                    <a:pt x="6596" y="5"/>
                    <a:pt x="6539" y="1"/>
                    <a:pt x="6437" y="1"/>
                  </a:cubicBezTo>
                  <a:cubicBezTo>
                    <a:pt x="5538" y="1"/>
                    <a:pt x="1110" y="295"/>
                    <a:pt x="182" y="6023"/>
                  </a:cubicBezTo>
                  <a:cubicBezTo>
                    <a:pt x="152" y="6236"/>
                    <a:pt x="91" y="6783"/>
                    <a:pt x="61" y="7239"/>
                  </a:cubicBezTo>
                  <a:cubicBezTo>
                    <a:pt x="61" y="7239"/>
                    <a:pt x="61" y="7269"/>
                    <a:pt x="61" y="7482"/>
                  </a:cubicBezTo>
                  <a:cubicBezTo>
                    <a:pt x="30" y="7695"/>
                    <a:pt x="0" y="7847"/>
                    <a:pt x="0" y="7968"/>
                  </a:cubicBezTo>
                  <a:cubicBezTo>
                    <a:pt x="0" y="9549"/>
                    <a:pt x="456" y="13196"/>
                    <a:pt x="4134" y="13987"/>
                  </a:cubicBezTo>
                  <a:lnTo>
                    <a:pt x="4134" y="8637"/>
                  </a:lnTo>
                  <a:lnTo>
                    <a:pt x="4499" y="8667"/>
                  </a:lnTo>
                  <a:cubicBezTo>
                    <a:pt x="4499" y="8667"/>
                    <a:pt x="7538" y="6996"/>
                    <a:pt x="8298" y="3470"/>
                  </a:cubicBezTo>
                  <a:cubicBezTo>
                    <a:pt x="8420" y="4199"/>
                    <a:pt x="8602" y="5689"/>
                    <a:pt x="8328" y="6631"/>
                  </a:cubicBezTo>
                  <a:lnTo>
                    <a:pt x="12645" y="7330"/>
                  </a:lnTo>
                  <a:cubicBezTo>
                    <a:pt x="13070" y="6357"/>
                    <a:pt x="13131" y="5294"/>
                    <a:pt x="12857" y="4290"/>
                  </a:cubicBezTo>
                  <a:lnTo>
                    <a:pt x="12857" y="4290"/>
                  </a:lnTo>
                  <a:cubicBezTo>
                    <a:pt x="13070" y="4868"/>
                    <a:pt x="13222" y="5476"/>
                    <a:pt x="13253" y="6084"/>
                  </a:cubicBezTo>
                  <a:cubicBezTo>
                    <a:pt x="13344" y="6935"/>
                    <a:pt x="13222" y="7452"/>
                    <a:pt x="13253" y="7452"/>
                  </a:cubicBezTo>
                  <a:cubicBezTo>
                    <a:pt x="13313" y="7360"/>
                    <a:pt x="13344" y="7239"/>
                    <a:pt x="13344" y="7117"/>
                  </a:cubicBezTo>
                  <a:cubicBezTo>
                    <a:pt x="13405" y="6783"/>
                    <a:pt x="13435" y="6418"/>
                    <a:pt x="13405" y="6084"/>
                  </a:cubicBezTo>
                  <a:cubicBezTo>
                    <a:pt x="13374" y="4169"/>
                    <a:pt x="12341" y="2376"/>
                    <a:pt x="10699" y="1342"/>
                  </a:cubicBezTo>
                  <a:cubicBezTo>
                    <a:pt x="8957" y="105"/>
                    <a:pt x="7488" y="0"/>
                    <a:pt x="68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3"/>
            <p:cNvSpPr/>
            <p:nvPr/>
          </p:nvSpPr>
          <p:spPr>
            <a:xfrm>
              <a:off x="4928925" y="3266050"/>
              <a:ext cx="133775" cy="115025"/>
            </a:xfrm>
            <a:custGeom>
              <a:avLst/>
              <a:gdLst/>
              <a:ahLst/>
              <a:cxnLst/>
              <a:rect l="l" t="t" r="r" b="b"/>
              <a:pathLst>
                <a:path w="5351" h="4601" extrusionOk="0">
                  <a:moveTo>
                    <a:pt x="2610" y="1"/>
                  </a:moveTo>
                  <a:cubicBezTo>
                    <a:pt x="1928" y="1"/>
                    <a:pt x="1241" y="233"/>
                    <a:pt x="669" y="709"/>
                  </a:cubicBezTo>
                  <a:cubicBezTo>
                    <a:pt x="426" y="892"/>
                    <a:pt x="213" y="1135"/>
                    <a:pt x="122" y="1439"/>
                  </a:cubicBezTo>
                  <a:cubicBezTo>
                    <a:pt x="1" y="1743"/>
                    <a:pt x="61" y="2047"/>
                    <a:pt x="274" y="2290"/>
                  </a:cubicBezTo>
                  <a:cubicBezTo>
                    <a:pt x="391" y="2424"/>
                    <a:pt x="554" y="2493"/>
                    <a:pt x="718" y="2493"/>
                  </a:cubicBezTo>
                  <a:cubicBezTo>
                    <a:pt x="774" y="2493"/>
                    <a:pt x="831" y="2485"/>
                    <a:pt x="885" y="2468"/>
                  </a:cubicBezTo>
                  <a:lnTo>
                    <a:pt x="885" y="2468"/>
                  </a:lnTo>
                  <a:cubicBezTo>
                    <a:pt x="601" y="2707"/>
                    <a:pt x="545" y="3174"/>
                    <a:pt x="821" y="3475"/>
                  </a:cubicBezTo>
                  <a:cubicBezTo>
                    <a:pt x="963" y="3630"/>
                    <a:pt x="1149" y="3703"/>
                    <a:pt x="1334" y="3703"/>
                  </a:cubicBezTo>
                  <a:cubicBezTo>
                    <a:pt x="1585" y="3703"/>
                    <a:pt x="1836" y="3569"/>
                    <a:pt x="1976" y="3323"/>
                  </a:cubicBezTo>
                  <a:lnTo>
                    <a:pt x="1976" y="3323"/>
                  </a:lnTo>
                  <a:cubicBezTo>
                    <a:pt x="1885" y="3536"/>
                    <a:pt x="1824" y="3779"/>
                    <a:pt x="1855" y="3992"/>
                  </a:cubicBezTo>
                  <a:cubicBezTo>
                    <a:pt x="1855" y="4266"/>
                    <a:pt x="2007" y="4478"/>
                    <a:pt x="2220" y="4570"/>
                  </a:cubicBezTo>
                  <a:cubicBezTo>
                    <a:pt x="2282" y="4591"/>
                    <a:pt x="2347" y="4600"/>
                    <a:pt x="2411" y="4600"/>
                  </a:cubicBezTo>
                  <a:cubicBezTo>
                    <a:pt x="2626" y="4600"/>
                    <a:pt x="2839" y="4490"/>
                    <a:pt x="2979" y="4326"/>
                  </a:cubicBezTo>
                  <a:cubicBezTo>
                    <a:pt x="3162" y="4083"/>
                    <a:pt x="3314" y="3871"/>
                    <a:pt x="3466" y="3597"/>
                  </a:cubicBezTo>
                  <a:cubicBezTo>
                    <a:pt x="3891" y="2989"/>
                    <a:pt x="4590" y="2624"/>
                    <a:pt x="5350" y="2624"/>
                  </a:cubicBezTo>
                  <a:lnTo>
                    <a:pt x="4894" y="1044"/>
                  </a:lnTo>
                  <a:cubicBezTo>
                    <a:pt x="4290" y="355"/>
                    <a:pt x="3453" y="1"/>
                    <a:pt x="2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959325" y="3243300"/>
              <a:ext cx="90450" cy="48100"/>
            </a:xfrm>
            <a:custGeom>
              <a:avLst/>
              <a:gdLst/>
              <a:ahLst/>
              <a:cxnLst/>
              <a:rect l="l" t="t" r="r" b="b"/>
              <a:pathLst>
                <a:path w="3618" h="1924" extrusionOk="0">
                  <a:moveTo>
                    <a:pt x="496" y="1"/>
                  </a:moveTo>
                  <a:cubicBezTo>
                    <a:pt x="321" y="1"/>
                    <a:pt x="151" y="55"/>
                    <a:pt x="1" y="130"/>
                  </a:cubicBezTo>
                  <a:lnTo>
                    <a:pt x="639" y="130"/>
                  </a:lnTo>
                  <a:cubicBezTo>
                    <a:pt x="1125" y="160"/>
                    <a:pt x="1611" y="282"/>
                    <a:pt x="2067" y="525"/>
                  </a:cubicBezTo>
                  <a:cubicBezTo>
                    <a:pt x="2523" y="738"/>
                    <a:pt x="2918" y="1042"/>
                    <a:pt x="3222" y="1437"/>
                  </a:cubicBezTo>
                  <a:cubicBezTo>
                    <a:pt x="3466" y="1741"/>
                    <a:pt x="3587" y="1923"/>
                    <a:pt x="3618" y="1923"/>
                  </a:cubicBezTo>
                  <a:cubicBezTo>
                    <a:pt x="3557" y="1711"/>
                    <a:pt x="3466" y="1528"/>
                    <a:pt x="3344" y="1346"/>
                  </a:cubicBezTo>
                  <a:cubicBezTo>
                    <a:pt x="2740" y="511"/>
                    <a:pt x="1808" y="4"/>
                    <a:pt x="782" y="4"/>
                  </a:cubicBezTo>
                  <a:cubicBezTo>
                    <a:pt x="724" y="4"/>
                    <a:pt x="667" y="5"/>
                    <a:pt x="608" y="8"/>
                  </a:cubicBezTo>
                  <a:cubicBezTo>
                    <a:pt x="571" y="3"/>
                    <a:pt x="533" y="1"/>
                    <a:pt x="4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5043675" y="3287575"/>
              <a:ext cx="9150" cy="55500"/>
            </a:xfrm>
            <a:custGeom>
              <a:avLst/>
              <a:gdLst/>
              <a:ahLst/>
              <a:cxnLst/>
              <a:rect l="l" t="t" r="r" b="b"/>
              <a:pathLst>
                <a:path w="366" h="2220" extrusionOk="0">
                  <a:moveTo>
                    <a:pt x="365" y="0"/>
                  </a:moveTo>
                  <a:cubicBezTo>
                    <a:pt x="61" y="700"/>
                    <a:pt x="0" y="1490"/>
                    <a:pt x="152" y="2219"/>
                  </a:cubicBezTo>
                  <a:cubicBezTo>
                    <a:pt x="244" y="1855"/>
                    <a:pt x="274" y="1490"/>
                    <a:pt x="274" y="1125"/>
                  </a:cubicBezTo>
                  <a:cubicBezTo>
                    <a:pt x="365" y="760"/>
                    <a:pt x="365" y="396"/>
                    <a:pt x="36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5112825" y="3326225"/>
              <a:ext cx="41050" cy="60050"/>
            </a:xfrm>
            <a:custGeom>
              <a:avLst/>
              <a:gdLst/>
              <a:ahLst/>
              <a:cxnLst/>
              <a:rect l="l" t="t" r="r" b="b"/>
              <a:pathLst>
                <a:path w="1642" h="2402" extrusionOk="0">
                  <a:moveTo>
                    <a:pt x="922" y="1"/>
                  </a:moveTo>
                  <a:cubicBezTo>
                    <a:pt x="766" y="1"/>
                    <a:pt x="608" y="32"/>
                    <a:pt x="456" y="96"/>
                  </a:cubicBezTo>
                  <a:cubicBezTo>
                    <a:pt x="274" y="278"/>
                    <a:pt x="122" y="521"/>
                    <a:pt x="92" y="825"/>
                  </a:cubicBezTo>
                  <a:cubicBezTo>
                    <a:pt x="0" y="1251"/>
                    <a:pt x="92" y="1737"/>
                    <a:pt x="426" y="2102"/>
                  </a:cubicBezTo>
                  <a:cubicBezTo>
                    <a:pt x="606" y="2300"/>
                    <a:pt x="860" y="2402"/>
                    <a:pt x="1120" y="2402"/>
                  </a:cubicBezTo>
                  <a:cubicBezTo>
                    <a:pt x="1299" y="2402"/>
                    <a:pt x="1480" y="2353"/>
                    <a:pt x="1642" y="2254"/>
                  </a:cubicBezTo>
                  <a:lnTo>
                    <a:pt x="1551" y="187"/>
                  </a:lnTo>
                  <a:cubicBezTo>
                    <a:pt x="1356" y="63"/>
                    <a:pt x="1140" y="1"/>
                    <a:pt x="92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5117375" y="3338600"/>
              <a:ext cx="26625" cy="35350"/>
            </a:xfrm>
            <a:custGeom>
              <a:avLst/>
              <a:gdLst/>
              <a:ahLst/>
              <a:cxnLst/>
              <a:rect l="l" t="t" r="r" b="b"/>
              <a:pathLst>
                <a:path w="1065" h="1414" extrusionOk="0">
                  <a:moveTo>
                    <a:pt x="901" y="0"/>
                  </a:moveTo>
                  <a:cubicBezTo>
                    <a:pt x="854" y="0"/>
                    <a:pt x="796" y="7"/>
                    <a:pt x="730" y="26"/>
                  </a:cubicBezTo>
                  <a:cubicBezTo>
                    <a:pt x="92" y="209"/>
                    <a:pt x="1" y="1060"/>
                    <a:pt x="609" y="1364"/>
                  </a:cubicBezTo>
                  <a:cubicBezTo>
                    <a:pt x="687" y="1403"/>
                    <a:pt x="759" y="1414"/>
                    <a:pt x="814" y="1414"/>
                  </a:cubicBezTo>
                  <a:cubicBezTo>
                    <a:pt x="888" y="1414"/>
                    <a:pt x="930" y="1394"/>
                    <a:pt x="913" y="1394"/>
                  </a:cubicBezTo>
                  <a:cubicBezTo>
                    <a:pt x="913" y="1333"/>
                    <a:pt x="821" y="1333"/>
                    <a:pt x="670" y="1212"/>
                  </a:cubicBezTo>
                  <a:cubicBezTo>
                    <a:pt x="274" y="938"/>
                    <a:pt x="335" y="361"/>
                    <a:pt x="761" y="148"/>
                  </a:cubicBezTo>
                  <a:cubicBezTo>
                    <a:pt x="913" y="87"/>
                    <a:pt x="1034" y="87"/>
                    <a:pt x="1065" y="57"/>
                  </a:cubicBezTo>
                  <a:cubicBezTo>
                    <a:pt x="1065" y="36"/>
                    <a:pt x="1007" y="0"/>
                    <a:pt x="901"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5100675" y="3373450"/>
              <a:ext cx="36500" cy="34350"/>
            </a:xfrm>
            <a:custGeom>
              <a:avLst/>
              <a:gdLst/>
              <a:ahLst/>
              <a:cxnLst/>
              <a:rect l="l" t="t" r="r" b="b"/>
              <a:pathLst>
                <a:path w="1460" h="1374" extrusionOk="0">
                  <a:moveTo>
                    <a:pt x="699" y="0"/>
                  </a:moveTo>
                  <a:cubicBezTo>
                    <a:pt x="486" y="0"/>
                    <a:pt x="304" y="91"/>
                    <a:pt x="213" y="243"/>
                  </a:cubicBezTo>
                  <a:cubicBezTo>
                    <a:pt x="61" y="426"/>
                    <a:pt x="0" y="638"/>
                    <a:pt x="61" y="851"/>
                  </a:cubicBezTo>
                  <a:cubicBezTo>
                    <a:pt x="122" y="1094"/>
                    <a:pt x="334" y="1277"/>
                    <a:pt x="578" y="1368"/>
                  </a:cubicBezTo>
                  <a:cubicBezTo>
                    <a:pt x="612" y="1372"/>
                    <a:pt x="646" y="1374"/>
                    <a:pt x="679" y="1374"/>
                  </a:cubicBezTo>
                  <a:cubicBezTo>
                    <a:pt x="911" y="1374"/>
                    <a:pt x="1117" y="1281"/>
                    <a:pt x="1277" y="1094"/>
                  </a:cubicBezTo>
                  <a:cubicBezTo>
                    <a:pt x="1398" y="942"/>
                    <a:pt x="1459" y="730"/>
                    <a:pt x="1398" y="517"/>
                  </a:cubicBezTo>
                  <a:cubicBezTo>
                    <a:pt x="1368" y="395"/>
                    <a:pt x="1338" y="243"/>
                    <a:pt x="1246" y="152"/>
                  </a:cubicBezTo>
                  <a:cubicBezTo>
                    <a:pt x="1186" y="61"/>
                    <a:pt x="1155" y="31"/>
                    <a:pt x="1155" y="30"/>
                  </a:cubicBezTo>
                  <a:lnTo>
                    <a:pt x="1155" y="30"/>
                  </a:lnTo>
                  <a:cubicBezTo>
                    <a:pt x="1246" y="182"/>
                    <a:pt x="1307" y="334"/>
                    <a:pt x="1368" y="517"/>
                  </a:cubicBezTo>
                  <a:cubicBezTo>
                    <a:pt x="1440" y="968"/>
                    <a:pt x="1073" y="1248"/>
                    <a:pt x="718" y="1248"/>
                  </a:cubicBezTo>
                  <a:cubicBezTo>
                    <a:pt x="475" y="1248"/>
                    <a:pt x="238" y="1117"/>
                    <a:pt x="152" y="821"/>
                  </a:cubicBezTo>
                  <a:cubicBezTo>
                    <a:pt x="91" y="638"/>
                    <a:pt x="122" y="426"/>
                    <a:pt x="243" y="274"/>
                  </a:cubicBezTo>
                  <a:cubicBezTo>
                    <a:pt x="365" y="152"/>
                    <a:pt x="517" y="30"/>
                    <a:pt x="69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4922100" y="3577850"/>
              <a:ext cx="221150" cy="345025"/>
            </a:xfrm>
            <a:custGeom>
              <a:avLst/>
              <a:gdLst/>
              <a:ahLst/>
              <a:cxnLst/>
              <a:rect l="l" t="t" r="r" b="b"/>
              <a:pathLst>
                <a:path w="8846" h="13801" extrusionOk="0">
                  <a:moveTo>
                    <a:pt x="6353" y="1"/>
                  </a:moveTo>
                  <a:cubicBezTo>
                    <a:pt x="6353" y="1"/>
                    <a:pt x="2705" y="61"/>
                    <a:pt x="851" y="4864"/>
                  </a:cubicBezTo>
                  <a:cubicBezTo>
                    <a:pt x="0" y="7143"/>
                    <a:pt x="0" y="9636"/>
                    <a:pt x="821" y="11916"/>
                  </a:cubicBezTo>
                  <a:lnTo>
                    <a:pt x="1490" y="13800"/>
                  </a:lnTo>
                  <a:lnTo>
                    <a:pt x="8845" y="11672"/>
                  </a:lnTo>
                  <a:lnTo>
                    <a:pt x="635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5408425" y="3752625"/>
              <a:ext cx="52450" cy="307025"/>
            </a:xfrm>
            <a:custGeom>
              <a:avLst/>
              <a:gdLst/>
              <a:ahLst/>
              <a:cxnLst/>
              <a:rect l="l" t="t" r="r" b="b"/>
              <a:pathLst>
                <a:path w="2098" h="12281" extrusionOk="0">
                  <a:moveTo>
                    <a:pt x="0" y="0"/>
                  </a:moveTo>
                  <a:lnTo>
                    <a:pt x="0" y="0"/>
                  </a:lnTo>
                  <a:cubicBezTo>
                    <a:pt x="61" y="152"/>
                    <a:pt x="122" y="335"/>
                    <a:pt x="213" y="456"/>
                  </a:cubicBezTo>
                  <a:lnTo>
                    <a:pt x="851" y="1703"/>
                  </a:lnTo>
                  <a:cubicBezTo>
                    <a:pt x="1155" y="2280"/>
                    <a:pt x="1429" y="2918"/>
                    <a:pt x="1642" y="3557"/>
                  </a:cubicBezTo>
                  <a:cubicBezTo>
                    <a:pt x="1915" y="4347"/>
                    <a:pt x="1946" y="5168"/>
                    <a:pt x="1763" y="5958"/>
                  </a:cubicBezTo>
                  <a:cubicBezTo>
                    <a:pt x="1551" y="6809"/>
                    <a:pt x="1247" y="7630"/>
                    <a:pt x="1064" y="8390"/>
                  </a:cubicBezTo>
                  <a:cubicBezTo>
                    <a:pt x="912" y="9028"/>
                    <a:pt x="791" y="9727"/>
                    <a:pt x="730" y="10396"/>
                  </a:cubicBezTo>
                  <a:cubicBezTo>
                    <a:pt x="699" y="10852"/>
                    <a:pt x="669" y="11308"/>
                    <a:pt x="669" y="11764"/>
                  </a:cubicBezTo>
                  <a:cubicBezTo>
                    <a:pt x="669" y="11946"/>
                    <a:pt x="669" y="12098"/>
                    <a:pt x="699" y="12280"/>
                  </a:cubicBezTo>
                  <a:cubicBezTo>
                    <a:pt x="730" y="12128"/>
                    <a:pt x="760" y="11946"/>
                    <a:pt x="760" y="11764"/>
                  </a:cubicBezTo>
                  <a:cubicBezTo>
                    <a:pt x="760" y="11460"/>
                    <a:pt x="791" y="10973"/>
                    <a:pt x="882" y="10396"/>
                  </a:cubicBezTo>
                  <a:cubicBezTo>
                    <a:pt x="973" y="9727"/>
                    <a:pt x="1095" y="9089"/>
                    <a:pt x="1247" y="8420"/>
                  </a:cubicBezTo>
                  <a:cubicBezTo>
                    <a:pt x="1429" y="7660"/>
                    <a:pt x="1733" y="6870"/>
                    <a:pt x="1946" y="6019"/>
                  </a:cubicBezTo>
                  <a:cubicBezTo>
                    <a:pt x="2067" y="5593"/>
                    <a:pt x="2098" y="5137"/>
                    <a:pt x="2067" y="4712"/>
                  </a:cubicBezTo>
                  <a:cubicBezTo>
                    <a:pt x="2006" y="4286"/>
                    <a:pt x="1946" y="3891"/>
                    <a:pt x="1794" y="3496"/>
                  </a:cubicBezTo>
                  <a:cubicBezTo>
                    <a:pt x="1581" y="2858"/>
                    <a:pt x="1307" y="2219"/>
                    <a:pt x="973" y="1611"/>
                  </a:cubicBezTo>
                  <a:cubicBezTo>
                    <a:pt x="699" y="1125"/>
                    <a:pt x="456" y="700"/>
                    <a:pt x="274" y="426"/>
                  </a:cubicBezTo>
                  <a:cubicBezTo>
                    <a:pt x="213"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5143225" y="3541375"/>
              <a:ext cx="155025" cy="36500"/>
            </a:xfrm>
            <a:custGeom>
              <a:avLst/>
              <a:gdLst/>
              <a:ahLst/>
              <a:cxnLst/>
              <a:rect l="l" t="t" r="r" b="b"/>
              <a:pathLst>
                <a:path w="6201" h="1460" extrusionOk="0">
                  <a:moveTo>
                    <a:pt x="0" y="1"/>
                  </a:moveTo>
                  <a:lnTo>
                    <a:pt x="0" y="1460"/>
                  </a:lnTo>
                  <a:lnTo>
                    <a:pt x="6201" y="1460"/>
                  </a:lnTo>
                  <a:lnTo>
                    <a:pt x="62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5260250" y="3575575"/>
              <a:ext cx="69925" cy="683150"/>
            </a:xfrm>
            <a:custGeom>
              <a:avLst/>
              <a:gdLst/>
              <a:ahLst/>
              <a:cxnLst/>
              <a:rect l="l" t="t" r="r" b="b"/>
              <a:pathLst>
                <a:path w="2797" h="27326" extrusionOk="0">
                  <a:moveTo>
                    <a:pt x="0" y="0"/>
                  </a:moveTo>
                  <a:cubicBezTo>
                    <a:pt x="0" y="122"/>
                    <a:pt x="0" y="213"/>
                    <a:pt x="31" y="304"/>
                  </a:cubicBezTo>
                  <a:cubicBezTo>
                    <a:pt x="61" y="487"/>
                    <a:pt x="91" y="760"/>
                    <a:pt x="152" y="1095"/>
                  </a:cubicBezTo>
                  <a:cubicBezTo>
                    <a:pt x="243" y="1794"/>
                    <a:pt x="395" y="2766"/>
                    <a:pt x="578" y="3982"/>
                  </a:cubicBezTo>
                  <a:cubicBezTo>
                    <a:pt x="912" y="6444"/>
                    <a:pt x="1338" y="9848"/>
                    <a:pt x="1733" y="13648"/>
                  </a:cubicBezTo>
                  <a:cubicBezTo>
                    <a:pt x="2098" y="17417"/>
                    <a:pt x="2310" y="20852"/>
                    <a:pt x="2493" y="23314"/>
                  </a:cubicBezTo>
                  <a:cubicBezTo>
                    <a:pt x="2553" y="24560"/>
                    <a:pt x="2645" y="25533"/>
                    <a:pt x="2675" y="26262"/>
                  </a:cubicBezTo>
                  <a:cubicBezTo>
                    <a:pt x="2705" y="26596"/>
                    <a:pt x="2705" y="26870"/>
                    <a:pt x="2736" y="27052"/>
                  </a:cubicBezTo>
                  <a:cubicBezTo>
                    <a:pt x="2736" y="27144"/>
                    <a:pt x="2736" y="27235"/>
                    <a:pt x="2766" y="27326"/>
                  </a:cubicBezTo>
                  <a:cubicBezTo>
                    <a:pt x="2797" y="27235"/>
                    <a:pt x="2797" y="27144"/>
                    <a:pt x="2797" y="27052"/>
                  </a:cubicBezTo>
                  <a:cubicBezTo>
                    <a:pt x="2766" y="26840"/>
                    <a:pt x="2766" y="26596"/>
                    <a:pt x="2766" y="26262"/>
                  </a:cubicBezTo>
                  <a:cubicBezTo>
                    <a:pt x="2736" y="25563"/>
                    <a:pt x="2705" y="24560"/>
                    <a:pt x="2645" y="23314"/>
                  </a:cubicBezTo>
                  <a:cubicBezTo>
                    <a:pt x="2523" y="20852"/>
                    <a:pt x="2310" y="17387"/>
                    <a:pt x="1946" y="13618"/>
                  </a:cubicBezTo>
                  <a:cubicBezTo>
                    <a:pt x="1581" y="9848"/>
                    <a:pt x="1094" y="6444"/>
                    <a:pt x="730" y="3982"/>
                  </a:cubicBezTo>
                  <a:cubicBezTo>
                    <a:pt x="517" y="2736"/>
                    <a:pt x="365" y="1763"/>
                    <a:pt x="213" y="1064"/>
                  </a:cubicBezTo>
                  <a:cubicBezTo>
                    <a:pt x="152" y="730"/>
                    <a:pt x="91" y="487"/>
                    <a:pt x="61" y="274"/>
                  </a:cubicBezTo>
                  <a:cubicBezTo>
                    <a:pt x="61" y="183"/>
                    <a:pt x="31"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5142450" y="3541375"/>
              <a:ext cx="117050" cy="63100"/>
            </a:xfrm>
            <a:custGeom>
              <a:avLst/>
              <a:gdLst/>
              <a:ahLst/>
              <a:cxnLst/>
              <a:rect l="l" t="t" r="r" b="b"/>
              <a:pathLst>
                <a:path w="4682" h="2524" extrusionOk="0">
                  <a:moveTo>
                    <a:pt x="4560" y="1"/>
                  </a:moveTo>
                  <a:lnTo>
                    <a:pt x="4560" y="1"/>
                  </a:lnTo>
                  <a:cubicBezTo>
                    <a:pt x="4530" y="1"/>
                    <a:pt x="4591" y="396"/>
                    <a:pt x="4560" y="973"/>
                  </a:cubicBezTo>
                  <a:cubicBezTo>
                    <a:pt x="4530" y="1308"/>
                    <a:pt x="4408" y="1642"/>
                    <a:pt x="4195" y="1885"/>
                  </a:cubicBezTo>
                  <a:cubicBezTo>
                    <a:pt x="3945" y="2163"/>
                    <a:pt x="3592" y="2314"/>
                    <a:pt x="3208" y="2314"/>
                  </a:cubicBezTo>
                  <a:cubicBezTo>
                    <a:pt x="3172" y="2314"/>
                    <a:pt x="3137" y="2313"/>
                    <a:pt x="3101" y="2311"/>
                  </a:cubicBezTo>
                  <a:cubicBezTo>
                    <a:pt x="2341" y="2280"/>
                    <a:pt x="1581" y="2098"/>
                    <a:pt x="882" y="1794"/>
                  </a:cubicBezTo>
                  <a:cubicBezTo>
                    <a:pt x="335" y="1551"/>
                    <a:pt x="1" y="1338"/>
                    <a:pt x="1" y="1338"/>
                  </a:cubicBezTo>
                  <a:lnTo>
                    <a:pt x="1" y="1338"/>
                  </a:lnTo>
                  <a:cubicBezTo>
                    <a:pt x="244" y="1581"/>
                    <a:pt x="518" y="1763"/>
                    <a:pt x="822" y="1915"/>
                  </a:cubicBezTo>
                  <a:cubicBezTo>
                    <a:pt x="1521" y="2280"/>
                    <a:pt x="2281" y="2463"/>
                    <a:pt x="3101" y="2523"/>
                  </a:cubicBezTo>
                  <a:cubicBezTo>
                    <a:pt x="3314" y="2523"/>
                    <a:pt x="3557" y="2463"/>
                    <a:pt x="3770" y="2402"/>
                  </a:cubicBezTo>
                  <a:cubicBezTo>
                    <a:pt x="3983" y="2311"/>
                    <a:pt x="4165" y="2189"/>
                    <a:pt x="4317" y="2007"/>
                  </a:cubicBezTo>
                  <a:cubicBezTo>
                    <a:pt x="4560" y="1733"/>
                    <a:pt x="4682" y="1368"/>
                    <a:pt x="4682" y="1004"/>
                  </a:cubicBezTo>
                  <a:cubicBezTo>
                    <a:pt x="4682" y="760"/>
                    <a:pt x="4682" y="517"/>
                    <a:pt x="4621" y="274"/>
                  </a:cubicBezTo>
                  <a:cubicBezTo>
                    <a:pt x="4621" y="183"/>
                    <a:pt x="4591" y="92"/>
                    <a:pt x="45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5254175" y="3542125"/>
              <a:ext cx="46375" cy="53725"/>
            </a:xfrm>
            <a:custGeom>
              <a:avLst/>
              <a:gdLst/>
              <a:ahLst/>
              <a:cxnLst/>
              <a:rect l="l" t="t" r="r" b="b"/>
              <a:pathLst>
                <a:path w="1855" h="2149" extrusionOk="0">
                  <a:moveTo>
                    <a:pt x="91" y="1"/>
                  </a:moveTo>
                  <a:cubicBezTo>
                    <a:pt x="30" y="153"/>
                    <a:pt x="0" y="366"/>
                    <a:pt x="30" y="548"/>
                  </a:cubicBezTo>
                  <a:cubicBezTo>
                    <a:pt x="0" y="761"/>
                    <a:pt x="0" y="943"/>
                    <a:pt x="30" y="1156"/>
                  </a:cubicBezTo>
                  <a:cubicBezTo>
                    <a:pt x="30" y="1430"/>
                    <a:pt x="122" y="1673"/>
                    <a:pt x="304" y="1885"/>
                  </a:cubicBezTo>
                  <a:cubicBezTo>
                    <a:pt x="426" y="2007"/>
                    <a:pt x="547" y="2068"/>
                    <a:pt x="699" y="2098"/>
                  </a:cubicBezTo>
                  <a:cubicBezTo>
                    <a:pt x="770" y="2134"/>
                    <a:pt x="842" y="2149"/>
                    <a:pt x="919" y="2149"/>
                  </a:cubicBezTo>
                  <a:cubicBezTo>
                    <a:pt x="974" y="2149"/>
                    <a:pt x="1031" y="2141"/>
                    <a:pt x="1094" y="2129"/>
                  </a:cubicBezTo>
                  <a:cubicBezTo>
                    <a:pt x="1307" y="2068"/>
                    <a:pt x="1489" y="1946"/>
                    <a:pt x="1611" y="1764"/>
                  </a:cubicBezTo>
                  <a:cubicBezTo>
                    <a:pt x="1854" y="1460"/>
                    <a:pt x="1824" y="1217"/>
                    <a:pt x="1793" y="1217"/>
                  </a:cubicBezTo>
                  <a:lnTo>
                    <a:pt x="1793" y="1217"/>
                  </a:lnTo>
                  <a:cubicBezTo>
                    <a:pt x="1733" y="1369"/>
                    <a:pt x="1641" y="1521"/>
                    <a:pt x="1520" y="1673"/>
                  </a:cubicBezTo>
                  <a:cubicBezTo>
                    <a:pt x="1398" y="1794"/>
                    <a:pt x="1246" y="1916"/>
                    <a:pt x="1064" y="1946"/>
                  </a:cubicBezTo>
                  <a:cubicBezTo>
                    <a:pt x="1028" y="1955"/>
                    <a:pt x="995" y="1959"/>
                    <a:pt x="964" y="1959"/>
                  </a:cubicBezTo>
                  <a:cubicBezTo>
                    <a:pt x="889" y="1959"/>
                    <a:pt x="824" y="1937"/>
                    <a:pt x="760" y="1916"/>
                  </a:cubicBezTo>
                  <a:cubicBezTo>
                    <a:pt x="638" y="1885"/>
                    <a:pt x="547" y="1825"/>
                    <a:pt x="486" y="1764"/>
                  </a:cubicBezTo>
                  <a:cubicBezTo>
                    <a:pt x="334" y="1581"/>
                    <a:pt x="243" y="1369"/>
                    <a:pt x="243" y="1126"/>
                  </a:cubicBezTo>
                  <a:cubicBezTo>
                    <a:pt x="182" y="913"/>
                    <a:pt x="182" y="700"/>
                    <a:pt x="182" y="548"/>
                  </a:cubicBezTo>
                  <a:cubicBezTo>
                    <a:pt x="182" y="366"/>
                    <a:pt x="152" y="153"/>
                    <a:pt x="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4987450" y="3641675"/>
              <a:ext cx="34200" cy="31950"/>
            </a:xfrm>
            <a:custGeom>
              <a:avLst/>
              <a:gdLst/>
              <a:ahLst/>
              <a:cxnLst/>
              <a:rect l="l" t="t" r="r" b="b"/>
              <a:pathLst>
                <a:path w="1368" h="1278" extrusionOk="0">
                  <a:moveTo>
                    <a:pt x="31" y="1"/>
                  </a:moveTo>
                  <a:lnTo>
                    <a:pt x="31" y="1"/>
                  </a:lnTo>
                  <a:cubicBezTo>
                    <a:pt x="0" y="31"/>
                    <a:pt x="365" y="214"/>
                    <a:pt x="760" y="578"/>
                  </a:cubicBezTo>
                  <a:cubicBezTo>
                    <a:pt x="1125" y="913"/>
                    <a:pt x="1338" y="1277"/>
                    <a:pt x="1368" y="1277"/>
                  </a:cubicBezTo>
                  <a:cubicBezTo>
                    <a:pt x="1246" y="973"/>
                    <a:pt x="1034" y="730"/>
                    <a:pt x="790" y="517"/>
                  </a:cubicBezTo>
                  <a:cubicBezTo>
                    <a:pt x="578" y="305"/>
                    <a:pt x="304" y="122"/>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5007200" y="3631800"/>
              <a:ext cx="4575" cy="27375"/>
            </a:xfrm>
            <a:custGeom>
              <a:avLst/>
              <a:gdLst/>
              <a:ahLst/>
              <a:cxnLst/>
              <a:rect l="l" t="t" r="r" b="b"/>
              <a:pathLst>
                <a:path w="183" h="1095" extrusionOk="0">
                  <a:moveTo>
                    <a:pt x="61" y="1"/>
                  </a:moveTo>
                  <a:cubicBezTo>
                    <a:pt x="0" y="183"/>
                    <a:pt x="0" y="365"/>
                    <a:pt x="31" y="578"/>
                  </a:cubicBezTo>
                  <a:cubicBezTo>
                    <a:pt x="31" y="760"/>
                    <a:pt x="61" y="943"/>
                    <a:pt x="152" y="1095"/>
                  </a:cubicBezTo>
                  <a:cubicBezTo>
                    <a:pt x="183" y="1095"/>
                    <a:pt x="122" y="852"/>
                    <a:pt x="122" y="548"/>
                  </a:cubicBezTo>
                  <a:cubicBezTo>
                    <a:pt x="122" y="365"/>
                    <a:pt x="92" y="183"/>
                    <a:pt x="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4995050" y="3662950"/>
              <a:ext cx="19000" cy="4150"/>
            </a:xfrm>
            <a:custGeom>
              <a:avLst/>
              <a:gdLst/>
              <a:ahLst/>
              <a:cxnLst/>
              <a:rect l="l" t="t" r="r" b="b"/>
              <a:pathLst>
                <a:path w="760" h="166" extrusionOk="0">
                  <a:moveTo>
                    <a:pt x="760" y="1"/>
                  </a:moveTo>
                  <a:cubicBezTo>
                    <a:pt x="638" y="1"/>
                    <a:pt x="517" y="1"/>
                    <a:pt x="395" y="62"/>
                  </a:cubicBezTo>
                  <a:cubicBezTo>
                    <a:pt x="243" y="62"/>
                    <a:pt x="122" y="92"/>
                    <a:pt x="0" y="153"/>
                  </a:cubicBezTo>
                  <a:cubicBezTo>
                    <a:pt x="45" y="162"/>
                    <a:pt x="87" y="165"/>
                    <a:pt x="127" y="165"/>
                  </a:cubicBezTo>
                  <a:cubicBezTo>
                    <a:pt x="223" y="165"/>
                    <a:pt x="309" y="144"/>
                    <a:pt x="395" y="122"/>
                  </a:cubicBezTo>
                  <a:cubicBezTo>
                    <a:pt x="517" y="122"/>
                    <a:pt x="638" y="62"/>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5363600" y="3870400"/>
              <a:ext cx="34975" cy="31200"/>
            </a:xfrm>
            <a:custGeom>
              <a:avLst/>
              <a:gdLst/>
              <a:ahLst/>
              <a:cxnLst/>
              <a:rect l="l" t="t" r="r" b="b"/>
              <a:pathLst>
                <a:path w="1399" h="1248" extrusionOk="0">
                  <a:moveTo>
                    <a:pt x="30" y="1"/>
                  </a:moveTo>
                  <a:cubicBezTo>
                    <a:pt x="0" y="1"/>
                    <a:pt x="395" y="214"/>
                    <a:pt x="760" y="548"/>
                  </a:cubicBezTo>
                  <a:cubicBezTo>
                    <a:pt x="1125" y="913"/>
                    <a:pt x="1368" y="1247"/>
                    <a:pt x="1398" y="1247"/>
                  </a:cubicBezTo>
                  <a:cubicBezTo>
                    <a:pt x="1246" y="973"/>
                    <a:pt x="1064" y="700"/>
                    <a:pt x="821" y="518"/>
                  </a:cubicBezTo>
                  <a:cubicBezTo>
                    <a:pt x="608" y="274"/>
                    <a:pt x="334" y="92"/>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5384100" y="3860525"/>
              <a:ext cx="3825" cy="27375"/>
            </a:xfrm>
            <a:custGeom>
              <a:avLst/>
              <a:gdLst/>
              <a:ahLst/>
              <a:cxnLst/>
              <a:rect l="l" t="t" r="r" b="b"/>
              <a:pathLst>
                <a:path w="153" h="1095" extrusionOk="0">
                  <a:moveTo>
                    <a:pt x="31" y="1"/>
                  </a:moveTo>
                  <a:cubicBezTo>
                    <a:pt x="1" y="183"/>
                    <a:pt x="1" y="365"/>
                    <a:pt x="1" y="548"/>
                  </a:cubicBezTo>
                  <a:cubicBezTo>
                    <a:pt x="1" y="730"/>
                    <a:pt x="61" y="913"/>
                    <a:pt x="122" y="1095"/>
                  </a:cubicBezTo>
                  <a:cubicBezTo>
                    <a:pt x="153" y="1095"/>
                    <a:pt x="92" y="852"/>
                    <a:pt x="92" y="548"/>
                  </a:cubicBezTo>
                  <a:cubicBezTo>
                    <a:pt x="92" y="365"/>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5371950" y="3891375"/>
              <a:ext cx="19025" cy="4125"/>
            </a:xfrm>
            <a:custGeom>
              <a:avLst/>
              <a:gdLst/>
              <a:ahLst/>
              <a:cxnLst/>
              <a:rect l="l" t="t" r="r" b="b"/>
              <a:pathLst>
                <a:path w="761" h="165" extrusionOk="0">
                  <a:moveTo>
                    <a:pt x="647" y="0"/>
                  </a:moveTo>
                  <a:cubicBezTo>
                    <a:pt x="552" y="0"/>
                    <a:pt x="451" y="22"/>
                    <a:pt x="365" y="43"/>
                  </a:cubicBezTo>
                  <a:cubicBezTo>
                    <a:pt x="244" y="43"/>
                    <a:pt x="122" y="104"/>
                    <a:pt x="0" y="165"/>
                  </a:cubicBezTo>
                  <a:cubicBezTo>
                    <a:pt x="122" y="165"/>
                    <a:pt x="244" y="165"/>
                    <a:pt x="365" y="134"/>
                  </a:cubicBezTo>
                  <a:cubicBezTo>
                    <a:pt x="517" y="104"/>
                    <a:pt x="639" y="74"/>
                    <a:pt x="760" y="13"/>
                  </a:cubicBezTo>
                  <a:cubicBezTo>
                    <a:pt x="725" y="4"/>
                    <a:pt x="686"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5038350" y="4193350"/>
              <a:ext cx="34225" cy="31200"/>
            </a:xfrm>
            <a:custGeom>
              <a:avLst/>
              <a:gdLst/>
              <a:ahLst/>
              <a:cxnLst/>
              <a:rect l="l" t="t" r="r" b="b"/>
              <a:pathLst>
                <a:path w="1369" h="1248" extrusionOk="0">
                  <a:moveTo>
                    <a:pt x="1" y="1"/>
                  </a:moveTo>
                  <a:cubicBezTo>
                    <a:pt x="1" y="31"/>
                    <a:pt x="365" y="214"/>
                    <a:pt x="730" y="578"/>
                  </a:cubicBezTo>
                  <a:cubicBezTo>
                    <a:pt x="943" y="791"/>
                    <a:pt x="1156" y="1004"/>
                    <a:pt x="1368" y="1247"/>
                  </a:cubicBezTo>
                  <a:cubicBezTo>
                    <a:pt x="1216" y="974"/>
                    <a:pt x="1034" y="700"/>
                    <a:pt x="791" y="518"/>
                  </a:cubicBezTo>
                  <a:cubicBezTo>
                    <a:pt x="578" y="274"/>
                    <a:pt x="305" y="12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5058100" y="4183475"/>
              <a:ext cx="3825" cy="27400"/>
            </a:xfrm>
            <a:custGeom>
              <a:avLst/>
              <a:gdLst/>
              <a:ahLst/>
              <a:cxnLst/>
              <a:rect l="l" t="t" r="r" b="b"/>
              <a:pathLst>
                <a:path w="153" h="1096" extrusionOk="0">
                  <a:moveTo>
                    <a:pt x="31" y="1"/>
                  </a:moveTo>
                  <a:cubicBezTo>
                    <a:pt x="1" y="183"/>
                    <a:pt x="1" y="366"/>
                    <a:pt x="31" y="548"/>
                  </a:cubicBezTo>
                  <a:cubicBezTo>
                    <a:pt x="1" y="730"/>
                    <a:pt x="62" y="943"/>
                    <a:pt x="123" y="1095"/>
                  </a:cubicBezTo>
                  <a:cubicBezTo>
                    <a:pt x="153" y="1095"/>
                    <a:pt x="123" y="852"/>
                    <a:pt x="92" y="548"/>
                  </a:cubicBezTo>
                  <a:cubicBezTo>
                    <a:pt x="92" y="366"/>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5045950" y="4214650"/>
              <a:ext cx="19025" cy="3800"/>
            </a:xfrm>
            <a:custGeom>
              <a:avLst/>
              <a:gdLst/>
              <a:ahLst/>
              <a:cxnLst/>
              <a:rect l="l" t="t" r="r" b="b"/>
              <a:pathLst>
                <a:path w="761" h="152" extrusionOk="0">
                  <a:moveTo>
                    <a:pt x="761" y="0"/>
                  </a:moveTo>
                  <a:cubicBezTo>
                    <a:pt x="639" y="0"/>
                    <a:pt x="487" y="0"/>
                    <a:pt x="365" y="30"/>
                  </a:cubicBezTo>
                  <a:cubicBezTo>
                    <a:pt x="244" y="61"/>
                    <a:pt x="122" y="91"/>
                    <a:pt x="1" y="152"/>
                  </a:cubicBezTo>
                  <a:cubicBezTo>
                    <a:pt x="122" y="152"/>
                    <a:pt x="244" y="152"/>
                    <a:pt x="365" y="122"/>
                  </a:cubicBezTo>
                  <a:cubicBezTo>
                    <a:pt x="517" y="122"/>
                    <a:pt x="639" y="61"/>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5195650" y="3783725"/>
              <a:ext cx="28150" cy="35800"/>
            </a:xfrm>
            <a:custGeom>
              <a:avLst/>
              <a:gdLst/>
              <a:ahLst/>
              <a:cxnLst/>
              <a:rect l="l" t="t" r="r" b="b"/>
              <a:pathLst>
                <a:path w="1126" h="1432" extrusionOk="0">
                  <a:moveTo>
                    <a:pt x="1121" y="1"/>
                  </a:moveTo>
                  <a:cubicBezTo>
                    <a:pt x="1083" y="1"/>
                    <a:pt x="930" y="354"/>
                    <a:pt x="608" y="763"/>
                  </a:cubicBezTo>
                  <a:cubicBezTo>
                    <a:pt x="305" y="1158"/>
                    <a:pt x="1" y="1401"/>
                    <a:pt x="1" y="1431"/>
                  </a:cubicBezTo>
                  <a:cubicBezTo>
                    <a:pt x="517" y="1097"/>
                    <a:pt x="912" y="580"/>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5208575" y="3802275"/>
              <a:ext cx="26625" cy="5300"/>
            </a:xfrm>
            <a:custGeom>
              <a:avLst/>
              <a:gdLst/>
              <a:ahLst/>
              <a:cxnLst/>
              <a:rect l="l" t="t" r="r" b="b"/>
              <a:pathLst>
                <a:path w="1065" h="212" extrusionOk="0">
                  <a:moveTo>
                    <a:pt x="838" y="1"/>
                  </a:moveTo>
                  <a:cubicBezTo>
                    <a:pt x="731" y="1"/>
                    <a:pt x="624" y="15"/>
                    <a:pt x="517" y="51"/>
                  </a:cubicBezTo>
                  <a:cubicBezTo>
                    <a:pt x="335" y="51"/>
                    <a:pt x="152" y="112"/>
                    <a:pt x="0" y="203"/>
                  </a:cubicBezTo>
                  <a:cubicBezTo>
                    <a:pt x="0" y="209"/>
                    <a:pt x="8" y="211"/>
                    <a:pt x="24" y="211"/>
                  </a:cubicBezTo>
                  <a:cubicBezTo>
                    <a:pt x="92" y="211"/>
                    <a:pt x="299" y="161"/>
                    <a:pt x="547" y="112"/>
                  </a:cubicBezTo>
                  <a:cubicBezTo>
                    <a:pt x="730" y="112"/>
                    <a:pt x="912" y="81"/>
                    <a:pt x="1064" y="21"/>
                  </a:cubicBezTo>
                  <a:cubicBezTo>
                    <a:pt x="989" y="8"/>
                    <a:pt x="913" y="1"/>
                    <a:pt x="8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199450" y="3792900"/>
              <a:ext cx="5350" cy="18250"/>
            </a:xfrm>
            <a:custGeom>
              <a:avLst/>
              <a:gdLst/>
              <a:ahLst/>
              <a:cxnLst/>
              <a:rect l="l" t="t" r="r" b="b"/>
              <a:pathLst>
                <a:path w="214" h="730" extrusionOk="0">
                  <a:moveTo>
                    <a:pt x="1" y="0"/>
                  </a:moveTo>
                  <a:cubicBezTo>
                    <a:pt x="1" y="122"/>
                    <a:pt x="31" y="244"/>
                    <a:pt x="61" y="365"/>
                  </a:cubicBezTo>
                  <a:cubicBezTo>
                    <a:pt x="92" y="487"/>
                    <a:pt x="153" y="608"/>
                    <a:pt x="213" y="730"/>
                  </a:cubicBezTo>
                  <a:cubicBezTo>
                    <a:pt x="213" y="608"/>
                    <a:pt x="183" y="456"/>
                    <a:pt x="153" y="365"/>
                  </a:cubicBezTo>
                  <a:cubicBezTo>
                    <a:pt x="122" y="213"/>
                    <a:pt x="61" y="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5452500" y="3740925"/>
              <a:ext cx="44850" cy="10300"/>
            </a:xfrm>
            <a:custGeom>
              <a:avLst/>
              <a:gdLst/>
              <a:ahLst/>
              <a:cxnLst/>
              <a:rect l="l" t="t" r="r" b="b"/>
              <a:pathLst>
                <a:path w="1794" h="412" extrusionOk="0">
                  <a:moveTo>
                    <a:pt x="423" y="1"/>
                  </a:moveTo>
                  <a:cubicBezTo>
                    <a:pt x="280" y="1"/>
                    <a:pt x="137" y="16"/>
                    <a:pt x="0" y="43"/>
                  </a:cubicBezTo>
                  <a:cubicBezTo>
                    <a:pt x="0" y="43"/>
                    <a:pt x="395" y="43"/>
                    <a:pt x="912" y="134"/>
                  </a:cubicBezTo>
                  <a:cubicBezTo>
                    <a:pt x="1390" y="247"/>
                    <a:pt x="1738" y="411"/>
                    <a:pt x="1788" y="411"/>
                  </a:cubicBezTo>
                  <a:cubicBezTo>
                    <a:pt x="1792" y="411"/>
                    <a:pt x="1794" y="410"/>
                    <a:pt x="1794" y="408"/>
                  </a:cubicBezTo>
                  <a:cubicBezTo>
                    <a:pt x="1550" y="225"/>
                    <a:pt x="1247" y="134"/>
                    <a:pt x="943" y="73"/>
                  </a:cubicBezTo>
                  <a:cubicBezTo>
                    <a:pt x="775" y="23"/>
                    <a:pt x="599" y="1"/>
                    <a:pt x="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p:cNvSpPr/>
            <p:nvPr/>
          </p:nvSpPr>
          <p:spPr>
            <a:xfrm>
              <a:off x="5465425" y="3723000"/>
              <a:ext cx="15975" cy="22050"/>
            </a:xfrm>
            <a:custGeom>
              <a:avLst/>
              <a:gdLst/>
              <a:ahLst/>
              <a:cxnLst/>
              <a:rect l="l" t="t" r="r" b="b"/>
              <a:pathLst>
                <a:path w="639" h="882" extrusionOk="0">
                  <a:moveTo>
                    <a:pt x="0" y="0"/>
                  </a:moveTo>
                  <a:cubicBezTo>
                    <a:pt x="61" y="152"/>
                    <a:pt x="152" y="334"/>
                    <a:pt x="274" y="486"/>
                  </a:cubicBezTo>
                  <a:cubicBezTo>
                    <a:pt x="334" y="638"/>
                    <a:pt x="486" y="790"/>
                    <a:pt x="638" y="882"/>
                  </a:cubicBezTo>
                  <a:cubicBezTo>
                    <a:pt x="638" y="851"/>
                    <a:pt x="486" y="699"/>
                    <a:pt x="334" y="426"/>
                  </a:cubicBezTo>
                  <a:cubicBezTo>
                    <a:pt x="243" y="274"/>
                    <a:pt x="122" y="1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5471500" y="3746550"/>
              <a:ext cx="14450" cy="12950"/>
            </a:xfrm>
            <a:custGeom>
              <a:avLst/>
              <a:gdLst/>
              <a:ahLst/>
              <a:cxnLst/>
              <a:rect l="l" t="t" r="r" b="b"/>
              <a:pathLst>
                <a:path w="578" h="518" extrusionOk="0">
                  <a:moveTo>
                    <a:pt x="578" y="0"/>
                  </a:moveTo>
                  <a:lnTo>
                    <a:pt x="578" y="0"/>
                  </a:lnTo>
                  <a:cubicBezTo>
                    <a:pt x="456" y="61"/>
                    <a:pt x="365" y="122"/>
                    <a:pt x="274" y="213"/>
                  </a:cubicBezTo>
                  <a:cubicBezTo>
                    <a:pt x="122" y="365"/>
                    <a:pt x="0" y="517"/>
                    <a:pt x="0" y="517"/>
                  </a:cubicBezTo>
                  <a:cubicBezTo>
                    <a:pt x="122" y="456"/>
                    <a:pt x="243" y="395"/>
                    <a:pt x="304" y="274"/>
                  </a:cubicBezTo>
                  <a:cubicBezTo>
                    <a:pt x="487" y="152"/>
                    <a:pt x="578" y="0"/>
                    <a:pt x="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5159175" y="3645425"/>
              <a:ext cx="28150" cy="35800"/>
            </a:xfrm>
            <a:custGeom>
              <a:avLst/>
              <a:gdLst/>
              <a:ahLst/>
              <a:cxnLst/>
              <a:rect l="l" t="t" r="r" b="b"/>
              <a:pathLst>
                <a:path w="1126" h="1432" extrusionOk="0">
                  <a:moveTo>
                    <a:pt x="1121" y="1"/>
                  </a:moveTo>
                  <a:cubicBezTo>
                    <a:pt x="1083" y="1"/>
                    <a:pt x="931" y="354"/>
                    <a:pt x="639" y="763"/>
                  </a:cubicBezTo>
                  <a:cubicBezTo>
                    <a:pt x="305" y="1158"/>
                    <a:pt x="1" y="1401"/>
                    <a:pt x="1" y="1431"/>
                  </a:cubicBezTo>
                  <a:cubicBezTo>
                    <a:pt x="274" y="1279"/>
                    <a:pt x="517" y="1067"/>
                    <a:pt x="700" y="823"/>
                  </a:cubicBezTo>
                  <a:cubicBezTo>
                    <a:pt x="882" y="580"/>
                    <a:pt x="1034" y="307"/>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5172100" y="3664475"/>
              <a:ext cx="27375" cy="5350"/>
            </a:xfrm>
            <a:custGeom>
              <a:avLst/>
              <a:gdLst/>
              <a:ahLst/>
              <a:cxnLst/>
              <a:rect l="l" t="t" r="r" b="b"/>
              <a:pathLst>
                <a:path w="1095" h="214" extrusionOk="0">
                  <a:moveTo>
                    <a:pt x="1095" y="1"/>
                  </a:moveTo>
                  <a:cubicBezTo>
                    <a:pt x="882" y="1"/>
                    <a:pt x="699" y="1"/>
                    <a:pt x="517" y="31"/>
                  </a:cubicBezTo>
                  <a:cubicBezTo>
                    <a:pt x="335" y="31"/>
                    <a:pt x="152" y="92"/>
                    <a:pt x="0" y="213"/>
                  </a:cubicBezTo>
                  <a:cubicBezTo>
                    <a:pt x="0" y="213"/>
                    <a:pt x="243" y="153"/>
                    <a:pt x="547" y="122"/>
                  </a:cubicBezTo>
                  <a:cubicBezTo>
                    <a:pt x="730" y="92"/>
                    <a:pt x="912" y="61"/>
                    <a:pt x="1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p:cNvSpPr/>
            <p:nvPr/>
          </p:nvSpPr>
          <p:spPr>
            <a:xfrm>
              <a:off x="5162975" y="3654600"/>
              <a:ext cx="5350" cy="19025"/>
            </a:xfrm>
            <a:custGeom>
              <a:avLst/>
              <a:gdLst/>
              <a:ahLst/>
              <a:cxnLst/>
              <a:rect l="l" t="t" r="r" b="b"/>
              <a:pathLst>
                <a:path w="214" h="761" extrusionOk="0">
                  <a:moveTo>
                    <a:pt x="1" y="0"/>
                  </a:moveTo>
                  <a:cubicBezTo>
                    <a:pt x="1" y="152"/>
                    <a:pt x="31" y="274"/>
                    <a:pt x="61" y="396"/>
                  </a:cubicBezTo>
                  <a:cubicBezTo>
                    <a:pt x="92" y="517"/>
                    <a:pt x="153" y="639"/>
                    <a:pt x="213" y="760"/>
                  </a:cubicBezTo>
                  <a:cubicBezTo>
                    <a:pt x="213" y="608"/>
                    <a:pt x="213" y="487"/>
                    <a:pt x="153" y="365"/>
                  </a:cubicBezTo>
                  <a:cubicBezTo>
                    <a:pt x="122" y="244"/>
                    <a:pt x="92" y="12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p:cNvSpPr/>
            <p:nvPr/>
          </p:nvSpPr>
          <p:spPr>
            <a:xfrm>
              <a:off x="5504925" y="3898525"/>
              <a:ext cx="28150" cy="36500"/>
            </a:xfrm>
            <a:custGeom>
              <a:avLst/>
              <a:gdLst/>
              <a:ahLst/>
              <a:cxnLst/>
              <a:rect l="l" t="t" r="r" b="b"/>
              <a:pathLst>
                <a:path w="1126" h="1460" extrusionOk="0">
                  <a:moveTo>
                    <a:pt x="1125" y="0"/>
                  </a:moveTo>
                  <a:cubicBezTo>
                    <a:pt x="1095" y="0"/>
                    <a:pt x="912" y="365"/>
                    <a:pt x="609" y="791"/>
                  </a:cubicBezTo>
                  <a:cubicBezTo>
                    <a:pt x="305" y="1186"/>
                    <a:pt x="1" y="1429"/>
                    <a:pt x="1" y="1459"/>
                  </a:cubicBezTo>
                  <a:cubicBezTo>
                    <a:pt x="274" y="1307"/>
                    <a:pt x="487" y="1064"/>
                    <a:pt x="669" y="821"/>
                  </a:cubicBezTo>
                  <a:cubicBezTo>
                    <a:pt x="882" y="578"/>
                    <a:pt x="1034" y="304"/>
                    <a:pt x="1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5517075" y="3917775"/>
              <a:ext cx="27400" cy="5250"/>
            </a:xfrm>
            <a:custGeom>
              <a:avLst/>
              <a:gdLst/>
              <a:ahLst/>
              <a:cxnLst/>
              <a:rect l="l" t="t" r="r" b="b"/>
              <a:pathLst>
                <a:path w="1096" h="210" extrusionOk="0">
                  <a:moveTo>
                    <a:pt x="869" y="1"/>
                  </a:moveTo>
                  <a:cubicBezTo>
                    <a:pt x="762" y="1"/>
                    <a:pt x="655" y="16"/>
                    <a:pt x="548" y="51"/>
                  </a:cubicBezTo>
                  <a:cubicBezTo>
                    <a:pt x="366" y="51"/>
                    <a:pt x="183" y="112"/>
                    <a:pt x="1" y="203"/>
                  </a:cubicBezTo>
                  <a:cubicBezTo>
                    <a:pt x="5" y="207"/>
                    <a:pt x="13" y="209"/>
                    <a:pt x="24" y="209"/>
                  </a:cubicBezTo>
                  <a:cubicBezTo>
                    <a:pt x="93" y="209"/>
                    <a:pt x="287" y="138"/>
                    <a:pt x="548" y="112"/>
                  </a:cubicBezTo>
                  <a:cubicBezTo>
                    <a:pt x="730" y="112"/>
                    <a:pt x="913" y="51"/>
                    <a:pt x="1095" y="21"/>
                  </a:cubicBezTo>
                  <a:cubicBezTo>
                    <a:pt x="1020" y="8"/>
                    <a:pt x="944"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5508725" y="3908400"/>
              <a:ext cx="5350" cy="18275"/>
            </a:xfrm>
            <a:custGeom>
              <a:avLst/>
              <a:gdLst/>
              <a:ahLst/>
              <a:cxnLst/>
              <a:rect l="l" t="t" r="r" b="b"/>
              <a:pathLst>
                <a:path w="214" h="731" extrusionOk="0">
                  <a:moveTo>
                    <a:pt x="1" y="1"/>
                  </a:moveTo>
                  <a:cubicBezTo>
                    <a:pt x="1" y="122"/>
                    <a:pt x="1" y="244"/>
                    <a:pt x="61" y="365"/>
                  </a:cubicBezTo>
                  <a:cubicBezTo>
                    <a:pt x="92" y="487"/>
                    <a:pt x="122" y="608"/>
                    <a:pt x="213" y="730"/>
                  </a:cubicBezTo>
                  <a:cubicBezTo>
                    <a:pt x="213" y="608"/>
                    <a:pt x="183" y="457"/>
                    <a:pt x="122" y="335"/>
                  </a:cubicBezTo>
                  <a:cubicBezTo>
                    <a:pt x="122" y="213"/>
                    <a:pt x="61" y="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5343825" y="3643150"/>
              <a:ext cx="28150" cy="36550"/>
            </a:xfrm>
            <a:custGeom>
              <a:avLst/>
              <a:gdLst/>
              <a:ahLst/>
              <a:cxnLst/>
              <a:rect l="l" t="t" r="r" b="b"/>
              <a:pathLst>
                <a:path w="1126" h="1462" extrusionOk="0">
                  <a:moveTo>
                    <a:pt x="1122" y="1"/>
                  </a:moveTo>
                  <a:cubicBezTo>
                    <a:pt x="1084" y="1"/>
                    <a:pt x="932" y="382"/>
                    <a:pt x="639" y="762"/>
                  </a:cubicBezTo>
                  <a:cubicBezTo>
                    <a:pt x="305" y="1188"/>
                    <a:pt x="1" y="1431"/>
                    <a:pt x="1" y="1462"/>
                  </a:cubicBezTo>
                  <a:cubicBezTo>
                    <a:pt x="517" y="1127"/>
                    <a:pt x="913" y="610"/>
                    <a:pt x="1125" y="3"/>
                  </a:cubicBezTo>
                  <a:cubicBezTo>
                    <a:pt x="1124" y="1"/>
                    <a:pt x="1123" y="1"/>
                    <a:pt x="11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5356750" y="3662200"/>
              <a:ext cx="26625" cy="5500"/>
            </a:xfrm>
            <a:custGeom>
              <a:avLst/>
              <a:gdLst/>
              <a:ahLst/>
              <a:cxnLst/>
              <a:rect l="l" t="t" r="r" b="b"/>
              <a:pathLst>
                <a:path w="1065" h="220" extrusionOk="0">
                  <a:moveTo>
                    <a:pt x="1064" y="0"/>
                  </a:moveTo>
                  <a:cubicBezTo>
                    <a:pt x="882" y="0"/>
                    <a:pt x="700" y="0"/>
                    <a:pt x="517" y="31"/>
                  </a:cubicBezTo>
                  <a:cubicBezTo>
                    <a:pt x="335" y="61"/>
                    <a:pt x="152" y="122"/>
                    <a:pt x="0" y="213"/>
                  </a:cubicBezTo>
                  <a:cubicBezTo>
                    <a:pt x="0" y="217"/>
                    <a:pt x="5" y="219"/>
                    <a:pt x="14" y="219"/>
                  </a:cubicBezTo>
                  <a:cubicBezTo>
                    <a:pt x="70" y="219"/>
                    <a:pt x="286" y="148"/>
                    <a:pt x="548" y="122"/>
                  </a:cubicBezTo>
                  <a:cubicBezTo>
                    <a:pt x="730" y="92"/>
                    <a:pt x="912" y="61"/>
                    <a:pt x="1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5347625" y="3653075"/>
              <a:ext cx="5350" cy="18275"/>
            </a:xfrm>
            <a:custGeom>
              <a:avLst/>
              <a:gdLst/>
              <a:ahLst/>
              <a:cxnLst/>
              <a:rect l="l" t="t" r="r" b="b"/>
              <a:pathLst>
                <a:path w="214" h="731" extrusionOk="0">
                  <a:moveTo>
                    <a:pt x="1" y="1"/>
                  </a:moveTo>
                  <a:cubicBezTo>
                    <a:pt x="1" y="122"/>
                    <a:pt x="31" y="244"/>
                    <a:pt x="62" y="365"/>
                  </a:cubicBezTo>
                  <a:cubicBezTo>
                    <a:pt x="92" y="487"/>
                    <a:pt x="153" y="609"/>
                    <a:pt x="213" y="730"/>
                  </a:cubicBezTo>
                  <a:cubicBezTo>
                    <a:pt x="213" y="609"/>
                    <a:pt x="183" y="457"/>
                    <a:pt x="153" y="335"/>
                  </a:cubicBezTo>
                  <a:cubicBezTo>
                    <a:pt x="122" y="213"/>
                    <a:pt x="62" y="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5207050" y="3943925"/>
              <a:ext cx="46375" cy="4175"/>
            </a:xfrm>
            <a:custGeom>
              <a:avLst/>
              <a:gdLst/>
              <a:ahLst/>
              <a:cxnLst/>
              <a:rect l="l" t="t" r="r" b="b"/>
              <a:pathLst>
                <a:path w="1855" h="167" extrusionOk="0">
                  <a:moveTo>
                    <a:pt x="928" y="1"/>
                  </a:moveTo>
                  <a:cubicBezTo>
                    <a:pt x="616" y="1"/>
                    <a:pt x="304" y="54"/>
                    <a:pt x="1" y="160"/>
                  </a:cubicBezTo>
                  <a:cubicBezTo>
                    <a:pt x="5" y="164"/>
                    <a:pt x="17" y="166"/>
                    <a:pt x="35" y="166"/>
                  </a:cubicBezTo>
                  <a:cubicBezTo>
                    <a:pt x="146" y="166"/>
                    <a:pt x="500" y="99"/>
                    <a:pt x="943" y="99"/>
                  </a:cubicBezTo>
                  <a:cubicBezTo>
                    <a:pt x="1360" y="99"/>
                    <a:pt x="1732" y="166"/>
                    <a:pt x="1830" y="166"/>
                  </a:cubicBezTo>
                  <a:cubicBezTo>
                    <a:pt x="1846" y="166"/>
                    <a:pt x="1855" y="164"/>
                    <a:pt x="1855" y="160"/>
                  </a:cubicBezTo>
                  <a:cubicBezTo>
                    <a:pt x="1551" y="54"/>
                    <a:pt x="1239" y="1"/>
                    <a:pt x="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5214650" y="3927400"/>
              <a:ext cx="21300" cy="18250"/>
            </a:xfrm>
            <a:custGeom>
              <a:avLst/>
              <a:gdLst/>
              <a:ahLst/>
              <a:cxnLst/>
              <a:rect l="l" t="t" r="r" b="b"/>
              <a:pathLst>
                <a:path w="852" h="730" extrusionOk="0">
                  <a:moveTo>
                    <a:pt x="0" y="0"/>
                  </a:moveTo>
                  <a:lnTo>
                    <a:pt x="0" y="0"/>
                  </a:lnTo>
                  <a:cubicBezTo>
                    <a:pt x="122" y="152"/>
                    <a:pt x="244" y="274"/>
                    <a:pt x="396" y="396"/>
                  </a:cubicBezTo>
                  <a:cubicBezTo>
                    <a:pt x="517" y="548"/>
                    <a:pt x="669" y="639"/>
                    <a:pt x="852" y="730"/>
                  </a:cubicBezTo>
                  <a:cubicBezTo>
                    <a:pt x="852" y="700"/>
                    <a:pt x="669" y="548"/>
                    <a:pt x="426" y="335"/>
                  </a:cubicBezTo>
                  <a:cubicBezTo>
                    <a:pt x="304" y="213"/>
                    <a:pt x="152" y="9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5229850" y="3945625"/>
              <a:ext cx="11425" cy="16000"/>
            </a:xfrm>
            <a:custGeom>
              <a:avLst/>
              <a:gdLst/>
              <a:ahLst/>
              <a:cxnLst/>
              <a:rect l="l" t="t" r="r" b="b"/>
              <a:pathLst>
                <a:path w="457" h="640" extrusionOk="0">
                  <a:moveTo>
                    <a:pt x="456" y="1"/>
                  </a:moveTo>
                  <a:cubicBezTo>
                    <a:pt x="426" y="1"/>
                    <a:pt x="304" y="123"/>
                    <a:pt x="183" y="305"/>
                  </a:cubicBezTo>
                  <a:cubicBezTo>
                    <a:pt x="61" y="457"/>
                    <a:pt x="0" y="639"/>
                    <a:pt x="0" y="639"/>
                  </a:cubicBezTo>
                  <a:cubicBezTo>
                    <a:pt x="92" y="548"/>
                    <a:pt x="183" y="457"/>
                    <a:pt x="244" y="335"/>
                  </a:cubicBezTo>
                  <a:cubicBezTo>
                    <a:pt x="335" y="244"/>
                    <a:pt x="396" y="123"/>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5307350" y="3787700"/>
              <a:ext cx="12200" cy="11450"/>
            </a:xfrm>
            <a:custGeom>
              <a:avLst/>
              <a:gdLst/>
              <a:ahLst/>
              <a:cxnLst/>
              <a:rect l="l" t="t" r="r" b="b"/>
              <a:pathLst>
                <a:path w="488" h="458" extrusionOk="0">
                  <a:moveTo>
                    <a:pt x="240" y="98"/>
                  </a:moveTo>
                  <a:lnTo>
                    <a:pt x="240" y="98"/>
                  </a:lnTo>
                  <a:cubicBezTo>
                    <a:pt x="250" y="109"/>
                    <a:pt x="262" y="123"/>
                    <a:pt x="274" y="148"/>
                  </a:cubicBezTo>
                  <a:cubicBezTo>
                    <a:pt x="335" y="178"/>
                    <a:pt x="274" y="208"/>
                    <a:pt x="244" y="239"/>
                  </a:cubicBezTo>
                  <a:cubicBezTo>
                    <a:pt x="240" y="243"/>
                    <a:pt x="235" y="245"/>
                    <a:pt x="231" y="245"/>
                  </a:cubicBezTo>
                  <a:cubicBezTo>
                    <a:pt x="206" y="245"/>
                    <a:pt x="183" y="174"/>
                    <a:pt x="183" y="148"/>
                  </a:cubicBezTo>
                  <a:lnTo>
                    <a:pt x="122" y="148"/>
                  </a:lnTo>
                  <a:cubicBezTo>
                    <a:pt x="183" y="148"/>
                    <a:pt x="244" y="148"/>
                    <a:pt x="244" y="117"/>
                  </a:cubicBezTo>
                  <a:cubicBezTo>
                    <a:pt x="244" y="111"/>
                    <a:pt x="243" y="105"/>
                    <a:pt x="240" y="98"/>
                  </a:cubicBezTo>
                  <a:close/>
                  <a:moveTo>
                    <a:pt x="290" y="0"/>
                  </a:moveTo>
                  <a:cubicBezTo>
                    <a:pt x="242" y="0"/>
                    <a:pt x="214" y="36"/>
                    <a:pt x="214" y="56"/>
                  </a:cubicBezTo>
                  <a:cubicBezTo>
                    <a:pt x="214" y="60"/>
                    <a:pt x="214" y="63"/>
                    <a:pt x="215" y="66"/>
                  </a:cubicBezTo>
                  <a:lnTo>
                    <a:pt x="215" y="66"/>
                  </a:lnTo>
                  <a:cubicBezTo>
                    <a:pt x="200" y="52"/>
                    <a:pt x="179" y="39"/>
                    <a:pt x="153" y="26"/>
                  </a:cubicBezTo>
                  <a:lnTo>
                    <a:pt x="122" y="26"/>
                  </a:lnTo>
                  <a:lnTo>
                    <a:pt x="92" y="56"/>
                  </a:lnTo>
                  <a:cubicBezTo>
                    <a:pt x="31" y="117"/>
                    <a:pt x="1" y="208"/>
                    <a:pt x="31" y="269"/>
                  </a:cubicBezTo>
                  <a:cubicBezTo>
                    <a:pt x="58" y="375"/>
                    <a:pt x="130" y="458"/>
                    <a:pt x="228" y="458"/>
                  </a:cubicBezTo>
                  <a:cubicBezTo>
                    <a:pt x="243" y="458"/>
                    <a:pt x="258" y="456"/>
                    <a:pt x="274" y="452"/>
                  </a:cubicBezTo>
                  <a:cubicBezTo>
                    <a:pt x="396" y="421"/>
                    <a:pt x="457" y="330"/>
                    <a:pt x="487" y="239"/>
                  </a:cubicBezTo>
                  <a:cubicBezTo>
                    <a:pt x="487" y="148"/>
                    <a:pt x="457" y="87"/>
                    <a:pt x="365" y="26"/>
                  </a:cubicBezTo>
                  <a:cubicBezTo>
                    <a:pt x="337" y="7"/>
                    <a:pt x="312" y="0"/>
                    <a:pt x="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5316675" y="3915350"/>
              <a:ext cx="13500" cy="11375"/>
            </a:xfrm>
            <a:custGeom>
              <a:avLst/>
              <a:gdLst/>
              <a:ahLst/>
              <a:cxnLst/>
              <a:rect l="l" t="t" r="r" b="b"/>
              <a:pathLst>
                <a:path w="540" h="455" extrusionOk="0">
                  <a:moveTo>
                    <a:pt x="277" y="88"/>
                  </a:moveTo>
                  <a:cubicBezTo>
                    <a:pt x="294" y="100"/>
                    <a:pt x="310" y="115"/>
                    <a:pt x="327" y="148"/>
                  </a:cubicBezTo>
                  <a:cubicBezTo>
                    <a:pt x="357" y="209"/>
                    <a:pt x="327" y="209"/>
                    <a:pt x="296" y="239"/>
                  </a:cubicBezTo>
                  <a:cubicBezTo>
                    <a:pt x="288" y="244"/>
                    <a:pt x="281" y="245"/>
                    <a:pt x="274" y="245"/>
                  </a:cubicBezTo>
                  <a:cubicBezTo>
                    <a:pt x="241" y="245"/>
                    <a:pt x="236" y="192"/>
                    <a:pt x="236" y="160"/>
                  </a:cubicBezTo>
                  <a:lnTo>
                    <a:pt x="236" y="160"/>
                  </a:lnTo>
                  <a:cubicBezTo>
                    <a:pt x="271" y="157"/>
                    <a:pt x="296" y="138"/>
                    <a:pt x="296" y="118"/>
                  </a:cubicBezTo>
                  <a:cubicBezTo>
                    <a:pt x="296" y="118"/>
                    <a:pt x="290" y="105"/>
                    <a:pt x="277" y="88"/>
                  </a:cubicBezTo>
                  <a:close/>
                  <a:moveTo>
                    <a:pt x="322" y="1"/>
                  </a:moveTo>
                  <a:cubicBezTo>
                    <a:pt x="273" y="1"/>
                    <a:pt x="245" y="27"/>
                    <a:pt x="237" y="47"/>
                  </a:cubicBezTo>
                  <a:lnTo>
                    <a:pt x="237" y="47"/>
                  </a:lnTo>
                  <a:cubicBezTo>
                    <a:pt x="228" y="40"/>
                    <a:pt x="217" y="32"/>
                    <a:pt x="205" y="27"/>
                  </a:cubicBezTo>
                  <a:lnTo>
                    <a:pt x="175" y="27"/>
                  </a:lnTo>
                  <a:lnTo>
                    <a:pt x="144" y="57"/>
                  </a:lnTo>
                  <a:cubicBezTo>
                    <a:pt x="0" y="201"/>
                    <a:pt x="102" y="454"/>
                    <a:pt x="294" y="454"/>
                  </a:cubicBezTo>
                  <a:cubicBezTo>
                    <a:pt x="305" y="454"/>
                    <a:pt x="316" y="454"/>
                    <a:pt x="327" y="452"/>
                  </a:cubicBezTo>
                  <a:cubicBezTo>
                    <a:pt x="418" y="422"/>
                    <a:pt x="509" y="330"/>
                    <a:pt x="540" y="239"/>
                  </a:cubicBezTo>
                  <a:cubicBezTo>
                    <a:pt x="540" y="148"/>
                    <a:pt x="479" y="87"/>
                    <a:pt x="418" y="27"/>
                  </a:cubicBezTo>
                  <a:cubicBezTo>
                    <a:pt x="380" y="8"/>
                    <a:pt x="348" y="1"/>
                    <a:pt x="3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3"/>
            <p:cNvSpPr/>
            <p:nvPr/>
          </p:nvSpPr>
          <p:spPr>
            <a:xfrm>
              <a:off x="5326350" y="4028575"/>
              <a:ext cx="12175" cy="10750"/>
            </a:xfrm>
            <a:custGeom>
              <a:avLst/>
              <a:gdLst/>
              <a:ahLst/>
              <a:cxnLst/>
              <a:rect l="l" t="t" r="r" b="b"/>
              <a:pathLst>
                <a:path w="487" h="430" extrusionOk="0">
                  <a:moveTo>
                    <a:pt x="300" y="0"/>
                  </a:moveTo>
                  <a:cubicBezTo>
                    <a:pt x="242" y="0"/>
                    <a:pt x="213" y="36"/>
                    <a:pt x="213" y="57"/>
                  </a:cubicBezTo>
                  <a:cubicBezTo>
                    <a:pt x="213" y="87"/>
                    <a:pt x="274" y="57"/>
                    <a:pt x="305" y="118"/>
                  </a:cubicBezTo>
                  <a:cubicBezTo>
                    <a:pt x="335" y="178"/>
                    <a:pt x="274" y="209"/>
                    <a:pt x="244" y="239"/>
                  </a:cubicBezTo>
                  <a:cubicBezTo>
                    <a:pt x="217" y="239"/>
                    <a:pt x="190" y="192"/>
                    <a:pt x="184" y="139"/>
                  </a:cubicBezTo>
                  <a:lnTo>
                    <a:pt x="184" y="139"/>
                  </a:lnTo>
                  <a:cubicBezTo>
                    <a:pt x="219" y="130"/>
                    <a:pt x="244" y="118"/>
                    <a:pt x="244" y="118"/>
                  </a:cubicBezTo>
                  <a:cubicBezTo>
                    <a:pt x="244" y="87"/>
                    <a:pt x="213" y="57"/>
                    <a:pt x="153" y="26"/>
                  </a:cubicBezTo>
                  <a:lnTo>
                    <a:pt x="122" y="26"/>
                  </a:lnTo>
                  <a:lnTo>
                    <a:pt x="92" y="57"/>
                  </a:lnTo>
                  <a:cubicBezTo>
                    <a:pt x="31" y="87"/>
                    <a:pt x="1" y="178"/>
                    <a:pt x="31" y="270"/>
                  </a:cubicBezTo>
                  <a:cubicBezTo>
                    <a:pt x="56" y="370"/>
                    <a:pt x="144" y="429"/>
                    <a:pt x="225" y="429"/>
                  </a:cubicBezTo>
                  <a:cubicBezTo>
                    <a:pt x="242" y="429"/>
                    <a:pt x="259" y="427"/>
                    <a:pt x="274" y="422"/>
                  </a:cubicBezTo>
                  <a:cubicBezTo>
                    <a:pt x="396" y="422"/>
                    <a:pt x="457" y="330"/>
                    <a:pt x="487" y="239"/>
                  </a:cubicBezTo>
                  <a:cubicBezTo>
                    <a:pt x="487" y="148"/>
                    <a:pt x="457" y="57"/>
                    <a:pt x="396" y="26"/>
                  </a:cubicBezTo>
                  <a:cubicBezTo>
                    <a:pt x="358" y="8"/>
                    <a:pt x="326"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p:nvPr/>
          </p:nvSpPr>
          <p:spPr>
            <a:xfrm>
              <a:off x="5288350" y="3668375"/>
              <a:ext cx="12200" cy="11325"/>
            </a:xfrm>
            <a:custGeom>
              <a:avLst/>
              <a:gdLst/>
              <a:ahLst/>
              <a:cxnLst/>
              <a:rect l="l" t="t" r="r" b="b"/>
              <a:pathLst>
                <a:path w="488" h="453" extrusionOk="0">
                  <a:moveTo>
                    <a:pt x="235" y="89"/>
                  </a:moveTo>
                  <a:cubicBezTo>
                    <a:pt x="246" y="96"/>
                    <a:pt x="260" y="104"/>
                    <a:pt x="274" y="118"/>
                  </a:cubicBezTo>
                  <a:cubicBezTo>
                    <a:pt x="305" y="179"/>
                    <a:pt x="274" y="209"/>
                    <a:pt x="244" y="240"/>
                  </a:cubicBezTo>
                  <a:cubicBezTo>
                    <a:pt x="240" y="244"/>
                    <a:pt x="236" y="246"/>
                    <a:pt x="232" y="246"/>
                  </a:cubicBezTo>
                  <a:cubicBezTo>
                    <a:pt x="210" y="246"/>
                    <a:pt x="191" y="195"/>
                    <a:pt x="185" y="147"/>
                  </a:cubicBezTo>
                  <a:lnTo>
                    <a:pt x="185" y="147"/>
                  </a:lnTo>
                  <a:cubicBezTo>
                    <a:pt x="219" y="145"/>
                    <a:pt x="244" y="138"/>
                    <a:pt x="244" y="118"/>
                  </a:cubicBezTo>
                  <a:cubicBezTo>
                    <a:pt x="244" y="109"/>
                    <a:pt x="241" y="99"/>
                    <a:pt x="235" y="89"/>
                  </a:cubicBezTo>
                  <a:close/>
                  <a:moveTo>
                    <a:pt x="290" y="1"/>
                  </a:moveTo>
                  <a:cubicBezTo>
                    <a:pt x="243" y="1"/>
                    <a:pt x="214" y="36"/>
                    <a:pt x="214" y="57"/>
                  </a:cubicBezTo>
                  <a:cubicBezTo>
                    <a:pt x="214" y="61"/>
                    <a:pt x="214" y="64"/>
                    <a:pt x="215" y="66"/>
                  </a:cubicBezTo>
                  <a:lnTo>
                    <a:pt x="215" y="66"/>
                  </a:lnTo>
                  <a:cubicBezTo>
                    <a:pt x="200" y="53"/>
                    <a:pt x="179" y="40"/>
                    <a:pt x="153" y="27"/>
                  </a:cubicBezTo>
                  <a:lnTo>
                    <a:pt x="122" y="27"/>
                  </a:lnTo>
                  <a:lnTo>
                    <a:pt x="92" y="57"/>
                  </a:lnTo>
                  <a:cubicBezTo>
                    <a:pt x="31" y="118"/>
                    <a:pt x="1" y="209"/>
                    <a:pt x="31" y="270"/>
                  </a:cubicBezTo>
                  <a:cubicBezTo>
                    <a:pt x="31" y="392"/>
                    <a:pt x="153" y="453"/>
                    <a:pt x="274" y="453"/>
                  </a:cubicBezTo>
                  <a:cubicBezTo>
                    <a:pt x="396" y="422"/>
                    <a:pt x="457" y="331"/>
                    <a:pt x="487" y="240"/>
                  </a:cubicBezTo>
                  <a:cubicBezTo>
                    <a:pt x="487" y="149"/>
                    <a:pt x="457" y="88"/>
                    <a:pt x="366" y="27"/>
                  </a:cubicBezTo>
                  <a:cubicBezTo>
                    <a:pt x="337" y="8"/>
                    <a:pt x="312" y="1"/>
                    <a:pt x="2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4883325" y="4245950"/>
              <a:ext cx="1067675" cy="289550"/>
            </a:xfrm>
            <a:custGeom>
              <a:avLst/>
              <a:gdLst/>
              <a:ahLst/>
              <a:cxnLst/>
              <a:rect l="l" t="t" r="r" b="b"/>
              <a:pathLst>
                <a:path w="42707" h="11582" extrusionOk="0">
                  <a:moveTo>
                    <a:pt x="22951" y="1"/>
                  </a:moveTo>
                  <a:cubicBezTo>
                    <a:pt x="14071" y="1"/>
                    <a:pt x="3831" y="177"/>
                    <a:pt x="3831" y="177"/>
                  </a:cubicBezTo>
                  <a:cubicBezTo>
                    <a:pt x="3831" y="177"/>
                    <a:pt x="1" y="10754"/>
                    <a:pt x="9302" y="11180"/>
                  </a:cubicBezTo>
                  <a:cubicBezTo>
                    <a:pt x="15405" y="11469"/>
                    <a:pt x="22976" y="11530"/>
                    <a:pt x="28261" y="11530"/>
                  </a:cubicBezTo>
                  <a:cubicBezTo>
                    <a:pt x="30189" y="11530"/>
                    <a:pt x="31813" y="11522"/>
                    <a:pt x="32950" y="11514"/>
                  </a:cubicBezTo>
                  <a:cubicBezTo>
                    <a:pt x="33837" y="11514"/>
                    <a:pt x="34650" y="11582"/>
                    <a:pt x="35443" y="11582"/>
                  </a:cubicBezTo>
                  <a:cubicBezTo>
                    <a:pt x="36415" y="11582"/>
                    <a:pt x="37355" y="11480"/>
                    <a:pt x="38360" y="11028"/>
                  </a:cubicBezTo>
                  <a:cubicBezTo>
                    <a:pt x="40336" y="10146"/>
                    <a:pt x="42342" y="8687"/>
                    <a:pt x="42494" y="6377"/>
                  </a:cubicBezTo>
                  <a:cubicBezTo>
                    <a:pt x="42707" y="3368"/>
                    <a:pt x="40731" y="572"/>
                    <a:pt x="33801" y="177"/>
                  </a:cubicBezTo>
                  <a:cubicBezTo>
                    <a:pt x="31491" y="45"/>
                    <a:pt x="27391" y="1"/>
                    <a:pt x="229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5020125" y="4249500"/>
              <a:ext cx="8375" cy="17700"/>
            </a:xfrm>
            <a:custGeom>
              <a:avLst/>
              <a:gdLst/>
              <a:ahLst/>
              <a:cxnLst/>
              <a:rect l="l" t="t" r="r" b="b"/>
              <a:pathLst>
                <a:path w="335" h="708" extrusionOk="0">
                  <a:moveTo>
                    <a:pt x="266" y="1"/>
                  </a:moveTo>
                  <a:cubicBezTo>
                    <a:pt x="230" y="1"/>
                    <a:pt x="145" y="170"/>
                    <a:pt x="61" y="339"/>
                  </a:cubicBezTo>
                  <a:cubicBezTo>
                    <a:pt x="0" y="521"/>
                    <a:pt x="0" y="703"/>
                    <a:pt x="31" y="703"/>
                  </a:cubicBezTo>
                  <a:cubicBezTo>
                    <a:pt x="36" y="706"/>
                    <a:pt x="41" y="707"/>
                    <a:pt x="47" y="707"/>
                  </a:cubicBezTo>
                  <a:cubicBezTo>
                    <a:pt x="107" y="707"/>
                    <a:pt x="188" y="566"/>
                    <a:pt x="243" y="399"/>
                  </a:cubicBezTo>
                  <a:cubicBezTo>
                    <a:pt x="335" y="187"/>
                    <a:pt x="335" y="35"/>
                    <a:pt x="274" y="4"/>
                  </a:cubicBezTo>
                  <a:cubicBezTo>
                    <a:pt x="271" y="2"/>
                    <a:pt x="269" y="1"/>
                    <a:pt x="2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5005675" y="4304300"/>
              <a:ext cx="6875" cy="38025"/>
            </a:xfrm>
            <a:custGeom>
              <a:avLst/>
              <a:gdLst/>
              <a:ahLst/>
              <a:cxnLst/>
              <a:rect l="l" t="t" r="r" b="b"/>
              <a:pathLst>
                <a:path w="275" h="1521" extrusionOk="0">
                  <a:moveTo>
                    <a:pt x="213" y="1"/>
                  </a:moveTo>
                  <a:cubicBezTo>
                    <a:pt x="92" y="244"/>
                    <a:pt x="1" y="517"/>
                    <a:pt x="31" y="761"/>
                  </a:cubicBezTo>
                  <a:cubicBezTo>
                    <a:pt x="1" y="1186"/>
                    <a:pt x="61" y="1520"/>
                    <a:pt x="122" y="1520"/>
                  </a:cubicBezTo>
                  <a:cubicBezTo>
                    <a:pt x="213" y="1277"/>
                    <a:pt x="244" y="1034"/>
                    <a:pt x="213" y="761"/>
                  </a:cubicBezTo>
                  <a:cubicBezTo>
                    <a:pt x="244" y="365"/>
                    <a:pt x="274" y="1"/>
                    <a:pt x="2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5016325" y="4379525"/>
              <a:ext cx="25100" cy="31275"/>
            </a:xfrm>
            <a:custGeom>
              <a:avLst/>
              <a:gdLst/>
              <a:ahLst/>
              <a:cxnLst/>
              <a:rect l="l" t="t" r="r" b="b"/>
              <a:pathLst>
                <a:path w="1004" h="1251" extrusionOk="0">
                  <a:moveTo>
                    <a:pt x="61" y="1"/>
                  </a:moveTo>
                  <a:cubicBezTo>
                    <a:pt x="0" y="31"/>
                    <a:pt x="122" y="366"/>
                    <a:pt x="365" y="730"/>
                  </a:cubicBezTo>
                  <a:cubicBezTo>
                    <a:pt x="591" y="1069"/>
                    <a:pt x="869" y="1250"/>
                    <a:pt x="932" y="1250"/>
                  </a:cubicBezTo>
                  <a:cubicBezTo>
                    <a:pt x="937" y="1250"/>
                    <a:pt x="940" y="1249"/>
                    <a:pt x="942" y="1247"/>
                  </a:cubicBezTo>
                  <a:cubicBezTo>
                    <a:pt x="1003" y="1217"/>
                    <a:pt x="760" y="943"/>
                    <a:pt x="517" y="609"/>
                  </a:cubicBezTo>
                  <a:cubicBezTo>
                    <a:pt x="274" y="274"/>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5073300" y="4428725"/>
              <a:ext cx="38025" cy="10125"/>
            </a:xfrm>
            <a:custGeom>
              <a:avLst/>
              <a:gdLst/>
              <a:ahLst/>
              <a:cxnLst/>
              <a:rect l="l" t="t" r="r" b="b"/>
              <a:pathLst>
                <a:path w="1521" h="405" extrusionOk="0">
                  <a:moveTo>
                    <a:pt x="163" y="1"/>
                  </a:moveTo>
                  <a:cubicBezTo>
                    <a:pt x="118" y="1"/>
                    <a:pt x="74" y="3"/>
                    <a:pt x="31" y="9"/>
                  </a:cubicBezTo>
                  <a:cubicBezTo>
                    <a:pt x="1" y="69"/>
                    <a:pt x="335" y="221"/>
                    <a:pt x="761" y="313"/>
                  </a:cubicBezTo>
                  <a:cubicBezTo>
                    <a:pt x="1016" y="371"/>
                    <a:pt x="1258" y="405"/>
                    <a:pt x="1398" y="405"/>
                  </a:cubicBezTo>
                  <a:cubicBezTo>
                    <a:pt x="1475" y="405"/>
                    <a:pt x="1521" y="395"/>
                    <a:pt x="1521" y="373"/>
                  </a:cubicBezTo>
                  <a:cubicBezTo>
                    <a:pt x="1521" y="313"/>
                    <a:pt x="1186" y="221"/>
                    <a:pt x="791" y="130"/>
                  </a:cubicBezTo>
                  <a:cubicBezTo>
                    <a:pt x="591" y="55"/>
                    <a:pt x="370" y="1"/>
                    <a:pt x="16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5149300" y="4440325"/>
              <a:ext cx="38025" cy="5350"/>
            </a:xfrm>
            <a:custGeom>
              <a:avLst/>
              <a:gdLst/>
              <a:ahLst/>
              <a:cxnLst/>
              <a:rect l="l" t="t" r="r" b="b"/>
              <a:pathLst>
                <a:path w="1521" h="214" extrusionOk="0">
                  <a:moveTo>
                    <a:pt x="760" y="0"/>
                  </a:moveTo>
                  <a:cubicBezTo>
                    <a:pt x="365" y="0"/>
                    <a:pt x="0" y="31"/>
                    <a:pt x="0" y="92"/>
                  </a:cubicBezTo>
                  <a:cubicBezTo>
                    <a:pt x="0" y="152"/>
                    <a:pt x="365" y="213"/>
                    <a:pt x="760" y="213"/>
                  </a:cubicBezTo>
                  <a:cubicBezTo>
                    <a:pt x="1186" y="213"/>
                    <a:pt x="1520" y="183"/>
                    <a:pt x="1520" y="122"/>
                  </a:cubicBezTo>
                  <a:cubicBezTo>
                    <a:pt x="1277" y="31"/>
                    <a:pt x="1034" y="0"/>
                    <a:pt x="7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5226050" y="4441275"/>
              <a:ext cx="38025" cy="5150"/>
            </a:xfrm>
            <a:custGeom>
              <a:avLst/>
              <a:gdLst/>
              <a:ahLst/>
              <a:cxnLst/>
              <a:rect l="l" t="t" r="r" b="b"/>
              <a:pathLst>
                <a:path w="1521" h="206" extrusionOk="0">
                  <a:moveTo>
                    <a:pt x="772" y="0"/>
                  </a:moveTo>
                  <a:cubicBezTo>
                    <a:pt x="517" y="0"/>
                    <a:pt x="259" y="38"/>
                    <a:pt x="0" y="114"/>
                  </a:cubicBezTo>
                  <a:cubicBezTo>
                    <a:pt x="0" y="175"/>
                    <a:pt x="365" y="206"/>
                    <a:pt x="760" y="206"/>
                  </a:cubicBezTo>
                  <a:cubicBezTo>
                    <a:pt x="1186" y="206"/>
                    <a:pt x="1520" y="175"/>
                    <a:pt x="1520" y="114"/>
                  </a:cubicBezTo>
                  <a:cubicBezTo>
                    <a:pt x="1277" y="38"/>
                    <a:pt x="1026" y="0"/>
                    <a:pt x="7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5303550" y="4441575"/>
              <a:ext cx="38025" cy="5900"/>
            </a:xfrm>
            <a:custGeom>
              <a:avLst/>
              <a:gdLst/>
              <a:ahLst/>
              <a:cxnLst/>
              <a:rect l="l" t="t" r="r" b="b"/>
              <a:pathLst>
                <a:path w="1521" h="236" extrusionOk="0">
                  <a:moveTo>
                    <a:pt x="568" y="0"/>
                  </a:moveTo>
                  <a:cubicBezTo>
                    <a:pt x="361" y="0"/>
                    <a:pt x="163" y="40"/>
                    <a:pt x="1" y="133"/>
                  </a:cubicBezTo>
                  <a:cubicBezTo>
                    <a:pt x="160" y="201"/>
                    <a:pt x="354" y="235"/>
                    <a:pt x="556" y="235"/>
                  </a:cubicBezTo>
                  <a:cubicBezTo>
                    <a:pt x="624" y="235"/>
                    <a:pt x="692" y="232"/>
                    <a:pt x="761" y="224"/>
                  </a:cubicBezTo>
                  <a:cubicBezTo>
                    <a:pt x="1156" y="224"/>
                    <a:pt x="1521" y="194"/>
                    <a:pt x="1521" y="133"/>
                  </a:cubicBezTo>
                  <a:cubicBezTo>
                    <a:pt x="1320" y="58"/>
                    <a:pt x="1100" y="3"/>
                    <a:pt x="892" y="3"/>
                  </a:cubicBezTo>
                  <a:cubicBezTo>
                    <a:pt x="848" y="3"/>
                    <a:pt x="804" y="6"/>
                    <a:pt x="761" y="11"/>
                  </a:cubicBezTo>
                  <a:cubicBezTo>
                    <a:pt x="696" y="4"/>
                    <a:pt x="63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3"/>
            <p:cNvSpPr/>
            <p:nvPr/>
          </p:nvSpPr>
          <p:spPr>
            <a:xfrm>
              <a:off x="5380300" y="4442000"/>
              <a:ext cx="38025" cy="5475"/>
            </a:xfrm>
            <a:custGeom>
              <a:avLst/>
              <a:gdLst/>
              <a:ahLst/>
              <a:cxnLst/>
              <a:rect l="l" t="t" r="r" b="b"/>
              <a:pathLst>
                <a:path w="1521" h="219" extrusionOk="0">
                  <a:moveTo>
                    <a:pt x="970" y="0"/>
                  </a:moveTo>
                  <a:cubicBezTo>
                    <a:pt x="899" y="0"/>
                    <a:pt x="829" y="8"/>
                    <a:pt x="761" y="25"/>
                  </a:cubicBezTo>
                  <a:cubicBezTo>
                    <a:pt x="335" y="25"/>
                    <a:pt x="1" y="55"/>
                    <a:pt x="1" y="116"/>
                  </a:cubicBezTo>
                  <a:cubicBezTo>
                    <a:pt x="183" y="184"/>
                    <a:pt x="365" y="218"/>
                    <a:pt x="561" y="218"/>
                  </a:cubicBezTo>
                  <a:cubicBezTo>
                    <a:pt x="626" y="218"/>
                    <a:pt x="692" y="215"/>
                    <a:pt x="761" y="207"/>
                  </a:cubicBezTo>
                  <a:cubicBezTo>
                    <a:pt x="1156" y="207"/>
                    <a:pt x="1521" y="177"/>
                    <a:pt x="1521" y="116"/>
                  </a:cubicBezTo>
                  <a:cubicBezTo>
                    <a:pt x="1345" y="50"/>
                    <a:pt x="1154" y="0"/>
                    <a:pt x="97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3"/>
            <p:cNvSpPr/>
            <p:nvPr/>
          </p:nvSpPr>
          <p:spPr>
            <a:xfrm>
              <a:off x="5457050" y="4441550"/>
              <a:ext cx="38025" cy="5900"/>
            </a:xfrm>
            <a:custGeom>
              <a:avLst/>
              <a:gdLst/>
              <a:ahLst/>
              <a:cxnLst/>
              <a:rect l="l" t="t" r="r" b="b"/>
              <a:pathLst>
                <a:path w="1521" h="236" extrusionOk="0">
                  <a:moveTo>
                    <a:pt x="948" y="1"/>
                  </a:moveTo>
                  <a:cubicBezTo>
                    <a:pt x="884" y="1"/>
                    <a:pt x="821" y="5"/>
                    <a:pt x="761" y="12"/>
                  </a:cubicBezTo>
                  <a:cubicBezTo>
                    <a:pt x="335" y="12"/>
                    <a:pt x="1" y="73"/>
                    <a:pt x="1" y="103"/>
                  </a:cubicBezTo>
                  <a:cubicBezTo>
                    <a:pt x="186" y="196"/>
                    <a:pt x="372" y="236"/>
                    <a:pt x="572" y="236"/>
                  </a:cubicBezTo>
                  <a:cubicBezTo>
                    <a:pt x="633" y="236"/>
                    <a:pt x="696" y="232"/>
                    <a:pt x="761" y="225"/>
                  </a:cubicBezTo>
                  <a:cubicBezTo>
                    <a:pt x="1156" y="225"/>
                    <a:pt x="1520" y="164"/>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5533800" y="4440875"/>
              <a:ext cx="38025" cy="5825"/>
            </a:xfrm>
            <a:custGeom>
              <a:avLst/>
              <a:gdLst/>
              <a:ahLst/>
              <a:cxnLst/>
              <a:rect l="l" t="t" r="r" b="b"/>
              <a:pathLst>
                <a:path w="1521" h="233" extrusionOk="0">
                  <a:moveTo>
                    <a:pt x="618" y="1"/>
                  </a:moveTo>
                  <a:cubicBezTo>
                    <a:pt x="401" y="1"/>
                    <a:pt x="201" y="55"/>
                    <a:pt x="1" y="130"/>
                  </a:cubicBezTo>
                  <a:cubicBezTo>
                    <a:pt x="1" y="191"/>
                    <a:pt x="335" y="222"/>
                    <a:pt x="761" y="222"/>
                  </a:cubicBezTo>
                  <a:cubicBezTo>
                    <a:pt x="818" y="229"/>
                    <a:pt x="877" y="233"/>
                    <a:pt x="937" y="233"/>
                  </a:cubicBezTo>
                  <a:cubicBezTo>
                    <a:pt x="1131" y="233"/>
                    <a:pt x="1335" y="193"/>
                    <a:pt x="1520" y="100"/>
                  </a:cubicBezTo>
                  <a:cubicBezTo>
                    <a:pt x="1520" y="70"/>
                    <a:pt x="1186" y="9"/>
                    <a:pt x="761" y="9"/>
                  </a:cubicBezTo>
                  <a:cubicBezTo>
                    <a:pt x="712" y="4"/>
                    <a:pt x="665" y="1"/>
                    <a:pt x="6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5610550" y="4440325"/>
              <a:ext cx="38025" cy="5625"/>
            </a:xfrm>
            <a:custGeom>
              <a:avLst/>
              <a:gdLst/>
              <a:ahLst/>
              <a:cxnLst/>
              <a:rect l="l" t="t" r="r" b="b"/>
              <a:pathLst>
                <a:path w="1521" h="225" extrusionOk="0">
                  <a:moveTo>
                    <a:pt x="761" y="0"/>
                  </a:moveTo>
                  <a:cubicBezTo>
                    <a:pt x="335" y="31"/>
                    <a:pt x="1" y="61"/>
                    <a:pt x="1" y="122"/>
                  </a:cubicBezTo>
                  <a:cubicBezTo>
                    <a:pt x="183" y="190"/>
                    <a:pt x="365" y="225"/>
                    <a:pt x="561" y="225"/>
                  </a:cubicBezTo>
                  <a:cubicBezTo>
                    <a:pt x="626" y="225"/>
                    <a:pt x="692" y="221"/>
                    <a:pt x="761" y="213"/>
                  </a:cubicBezTo>
                  <a:cubicBezTo>
                    <a:pt x="818" y="220"/>
                    <a:pt x="877" y="224"/>
                    <a:pt x="937" y="224"/>
                  </a:cubicBezTo>
                  <a:cubicBezTo>
                    <a:pt x="1131" y="224"/>
                    <a:pt x="1335" y="185"/>
                    <a:pt x="1520" y="92"/>
                  </a:cubicBezTo>
                  <a:cubicBezTo>
                    <a:pt x="1520" y="31"/>
                    <a:pt x="1186" y="0"/>
                    <a:pt x="7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p:nvPr/>
          </p:nvSpPr>
          <p:spPr>
            <a:xfrm>
              <a:off x="5687300" y="4439275"/>
              <a:ext cx="38025" cy="5825"/>
            </a:xfrm>
            <a:custGeom>
              <a:avLst/>
              <a:gdLst/>
              <a:ahLst/>
              <a:cxnLst/>
              <a:rect l="l" t="t" r="r" b="b"/>
              <a:pathLst>
                <a:path w="1521" h="233" extrusionOk="0">
                  <a:moveTo>
                    <a:pt x="948" y="1"/>
                  </a:moveTo>
                  <a:cubicBezTo>
                    <a:pt x="884" y="1"/>
                    <a:pt x="821" y="4"/>
                    <a:pt x="760" y="12"/>
                  </a:cubicBezTo>
                  <a:cubicBezTo>
                    <a:pt x="335" y="12"/>
                    <a:pt x="1" y="73"/>
                    <a:pt x="1" y="134"/>
                  </a:cubicBezTo>
                  <a:cubicBezTo>
                    <a:pt x="1" y="194"/>
                    <a:pt x="335" y="225"/>
                    <a:pt x="760" y="225"/>
                  </a:cubicBezTo>
                  <a:cubicBezTo>
                    <a:pt x="804" y="230"/>
                    <a:pt x="848" y="233"/>
                    <a:pt x="892" y="233"/>
                  </a:cubicBezTo>
                  <a:cubicBezTo>
                    <a:pt x="1100" y="233"/>
                    <a:pt x="1320" y="178"/>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3"/>
            <p:cNvSpPr/>
            <p:nvPr/>
          </p:nvSpPr>
          <p:spPr>
            <a:xfrm>
              <a:off x="5764050" y="4439000"/>
              <a:ext cx="38025" cy="5425"/>
            </a:xfrm>
            <a:custGeom>
              <a:avLst/>
              <a:gdLst/>
              <a:ahLst/>
              <a:cxnLst/>
              <a:rect l="l" t="t" r="r" b="b"/>
              <a:pathLst>
                <a:path w="1521" h="217" extrusionOk="0">
                  <a:moveTo>
                    <a:pt x="749" y="0"/>
                  </a:moveTo>
                  <a:cubicBezTo>
                    <a:pt x="494" y="0"/>
                    <a:pt x="244" y="38"/>
                    <a:pt x="1" y="114"/>
                  </a:cubicBezTo>
                  <a:cubicBezTo>
                    <a:pt x="183" y="183"/>
                    <a:pt x="365" y="217"/>
                    <a:pt x="561" y="217"/>
                  </a:cubicBezTo>
                  <a:cubicBezTo>
                    <a:pt x="626" y="217"/>
                    <a:pt x="692" y="213"/>
                    <a:pt x="760" y="205"/>
                  </a:cubicBezTo>
                  <a:cubicBezTo>
                    <a:pt x="1125" y="179"/>
                    <a:pt x="1422" y="153"/>
                    <a:pt x="1500" y="108"/>
                  </a:cubicBezTo>
                  <a:lnTo>
                    <a:pt x="1500" y="108"/>
                  </a:lnTo>
                  <a:cubicBezTo>
                    <a:pt x="1507" y="110"/>
                    <a:pt x="1514" y="112"/>
                    <a:pt x="1520" y="114"/>
                  </a:cubicBezTo>
                  <a:lnTo>
                    <a:pt x="1520" y="84"/>
                  </a:lnTo>
                  <a:cubicBezTo>
                    <a:pt x="1520" y="93"/>
                    <a:pt x="1513" y="101"/>
                    <a:pt x="1500" y="108"/>
                  </a:cubicBezTo>
                  <a:lnTo>
                    <a:pt x="1500" y="108"/>
                  </a:lnTo>
                  <a:cubicBezTo>
                    <a:pt x="1249" y="36"/>
                    <a:pt x="997" y="0"/>
                    <a:pt x="7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5840800" y="4438525"/>
              <a:ext cx="38025" cy="5625"/>
            </a:xfrm>
            <a:custGeom>
              <a:avLst/>
              <a:gdLst/>
              <a:ahLst/>
              <a:cxnLst/>
              <a:rect l="l" t="t" r="r" b="b"/>
              <a:pathLst>
                <a:path w="1521" h="225" extrusionOk="0">
                  <a:moveTo>
                    <a:pt x="560" y="0"/>
                  </a:moveTo>
                  <a:cubicBezTo>
                    <a:pt x="365" y="0"/>
                    <a:pt x="183" y="34"/>
                    <a:pt x="1" y="103"/>
                  </a:cubicBezTo>
                  <a:cubicBezTo>
                    <a:pt x="244" y="194"/>
                    <a:pt x="487" y="224"/>
                    <a:pt x="760" y="224"/>
                  </a:cubicBezTo>
                  <a:cubicBezTo>
                    <a:pt x="1186" y="194"/>
                    <a:pt x="1520" y="164"/>
                    <a:pt x="1520" y="103"/>
                  </a:cubicBezTo>
                  <a:cubicBezTo>
                    <a:pt x="1338" y="34"/>
                    <a:pt x="1138" y="0"/>
                    <a:pt x="948" y="0"/>
                  </a:cubicBezTo>
                  <a:cubicBezTo>
                    <a:pt x="884" y="0"/>
                    <a:pt x="821" y="4"/>
                    <a:pt x="760" y="12"/>
                  </a:cubicBezTo>
                  <a:cubicBezTo>
                    <a:pt x="692" y="4"/>
                    <a:pt x="626" y="0"/>
                    <a:pt x="5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5916800" y="4438050"/>
              <a:ext cx="19000" cy="5350"/>
            </a:xfrm>
            <a:custGeom>
              <a:avLst/>
              <a:gdLst/>
              <a:ahLst/>
              <a:cxnLst/>
              <a:rect l="l" t="t" r="r" b="b"/>
              <a:pathLst>
                <a:path w="760" h="214" extrusionOk="0">
                  <a:moveTo>
                    <a:pt x="395" y="0"/>
                  </a:moveTo>
                  <a:cubicBezTo>
                    <a:pt x="182" y="0"/>
                    <a:pt x="0" y="61"/>
                    <a:pt x="0" y="91"/>
                  </a:cubicBezTo>
                  <a:cubicBezTo>
                    <a:pt x="0" y="152"/>
                    <a:pt x="182" y="213"/>
                    <a:pt x="395" y="213"/>
                  </a:cubicBezTo>
                  <a:cubicBezTo>
                    <a:pt x="608" y="213"/>
                    <a:pt x="760" y="152"/>
                    <a:pt x="760" y="91"/>
                  </a:cubicBezTo>
                  <a:cubicBezTo>
                    <a:pt x="760" y="61"/>
                    <a:pt x="608" y="0"/>
                    <a:pt x="3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3"/>
            <p:cNvSpPr/>
            <p:nvPr/>
          </p:nvSpPr>
          <p:spPr>
            <a:xfrm>
              <a:off x="4989725" y="4248075"/>
              <a:ext cx="933925" cy="215275"/>
            </a:xfrm>
            <a:custGeom>
              <a:avLst/>
              <a:gdLst/>
              <a:ahLst/>
              <a:cxnLst/>
              <a:rect l="l" t="t" r="r" b="b"/>
              <a:pathLst>
                <a:path w="37357" h="8611" extrusionOk="0">
                  <a:moveTo>
                    <a:pt x="943" y="0"/>
                  </a:moveTo>
                  <a:lnTo>
                    <a:pt x="943" y="0"/>
                  </a:lnTo>
                  <a:cubicBezTo>
                    <a:pt x="943" y="0"/>
                    <a:pt x="912" y="31"/>
                    <a:pt x="912" y="122"/>
                  </a:cubicBezTo>
                  <a:cubicBezTo>
                    <a:pt x="943" y="92"/>
                    <a:pt x="943" y="61"/>
                    <a:pt x="943" y="0"/>
                  </a:cubicBezTo>
                  <a:close/>
                  <a:moveTo>
                    <a:pt x="912" y="122"/>
                  </a:moveTo>
                  <a:cubicBezTo>
                    <a:pt x="882" y="213"/>
                    <a:pt x="851" y="304"/>
                    <a:pt x="791" y="426"/>
                  </a:cubicBezTo>
                  <a:cubicBezTo>
                    <a:pt x="699" y="700"/>
                    <a:pt x="547" y="1125"/>
                    <a:pt x="426" y="1672"/>
                  </a:cubicBezTo>
                  <a:cubicBezTo>
                    <a:pt x="213" y="2310"/>
                    <a:pt x="92" y="2979"/>
                    <a:pt x="31" y="3678"/>
                  </a:cubicBezTo>
                  <a:cubicBezTo>
                    <a:pt x="0" y="4073"/>
                    <a:pt x="0" y="4529"/>
                    <a:pt x="31" y="4955"/>
                  </a:cubicBezTo>
                  <a:cubicBezTo>
                    <a:pt x="31" y="5411"/>
                    <a:pt x="152" y="5897"/>
                    <a:pt x="395" y="6323"/>
                  </a:cubicBezTo>
                  <a:cubicBezTo>
                    <a:pt x="669" y="6779"/>
                    <a:pt x="1034" y="7174"/>
                    <a:pt x="1429" y="7539"/>
                  </a:cubicBezTo>
                  <a:cubicBezTo>
                    <a:pt x="1915" y="7873"/>
                    <a:pt x="2432" y="8086"/>
                    <a:pt x="3010" y="8207"/>
                  </a:cubicBezTo>
                  <a:cubicBezTo>
                    <a:pt x="4129" y="8398"/>
                    <a:pt x="5248" y="8516"/>
                    <a:pt x="6367" y="8516"/>
                  </a:cubicBezTo>
                  <a:cubicBezTo>
                    <a:pt x="6494" y="8516"/>
                    <a:pt x="6621" y="8514"/>
                    <a:pt x="6748" y="8511"/>
                  </a:cubicBezTo>
                  <a:cubicBezTo>
                    <a:pt x="9393" y="8542"/>
                    <a:pt x="12280" y="8572"/>
                    <a:pt x="15320" y="8602"/>
                  </a:cubicBezTo>
                  <a:cubicBezTo>
                    <a:pt x="16481" y="8608"/>
                    <a:pt x="17622" y="8611"/>
                    <a:pt x="18736" y="8611"/>
                  </a:cubicBezTo>
                  <a:cubicBezTo>
                    <a:pt x="23455" y="8611"/>
                    <a:pt x="27691" y="8566"/>
                    <a:pt x="30913" y="8542"/>
                  </a:cubicBezTo>
                  <a:lnTo>
                    <a:pt x="35624" y="8481"/>
                  </a:lnTo>
                  <a:lnTo>
                    <a:pt x="36931" y="8450"/>
                  </a:lnTo>
                  <a:lnTo>
                    <a:pt x="37357" y="8450"/>
                  </a:lnTo>
                  <a:cubicBezTo>
                    <a:pt x="37326" y="8420"/>
                    <a:pt x="37296" y="8420"/>
                    <a:pt x="37265" y="8390"/>
                  </a:cubicBezTo>
                  <a:lnTo>
                    <a:pt x="30943" y="8390"/>
                  </a:lnTo>
                  <a:cubicBezTo>
                    <a:pt x="28268" y="8390"/>
                    <a:pt x="24932" y="8417"/>
                    <a:pt x="21203" y="8417"/>
                  </a:cubicBezTo>
                  <a:cubicBezTo>
                    <a:pt x="19339" y="8417"/>
                    <a:pt x="17377" y="8410"/>
                    <a:pt x="15350" y="8390"/>
                  </a:cubicBezTo>
                  <a:cubicBezTo>
                    <a:pt x="12311" y="8390"/>
                    <a:pt x="9423" y="8359"/>
                    <a:pt x="6779" y="8329"/>
                  </a:cubicBezTo>
                  <a:cubicBezTo>
                    <a:pt x="6623" y="8333"/>
                    <a:pt x="6467" y="8334"/>
                    <a:pt x="6311" y="8334"/>
                  </a:cubicBezTo>
                  <a:cubicBezTo>
                    <a:pt x="5221" y="8334"/>
                    <a:pt x="4134" y="8241"/>
                    <a:pt x="3070" y="8055"/>
                  </a:cubicBezTo>
                  <a:cubicBezTo>
                    <a:pt x="2523" y="7934"/>
                    <a:pt x="2006" y="7721"/>
                    <a:pt x="1551" y="7417"/>
                  </a:cubicBezTo>
                  <a:cubicBezTo>
                    <a:pt x="1155" y="7083"/>
                    <a:pt x="791" y="6687"/>
                    <a:pt x="517" y="6262"/>
                  </a:cubicBezTo>
                  <a:cubicBezTo>
                    <a:pt x="304" y="5867"/>
                    <a:pt x="183" y="5411"/>
                    <a:pt x="183" y="4924"/>
                  </a:cubicBezTo>
                  <a:cubicBezTo>
                    <a:pt x="152" y="4499"/>
                    <a:pt x="152" y="4104"/>
                    <a:pt x="152" y="3678"/>
                  </a:cubicBezTo>
                  <a:cubicBezTo>
                    <a:pt x="213" y="3010"/>
                    <a:pt x="335" y="2341"/>
                    <a:pt x="487" y="1672"/>
                  </a:cubicBezTo>
                  <a:cubicBezTo>
                    <a:pt x="639" y="1155"/>
                    <a:pt x="760" y="730"/>
                    <a:pt x="821" y="456"/>
                  </a:cubicBezTo>
                  <a:lnTo>
                    <a:pt x="912" y="122"/>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3"/>
            <p:cNvSpPr/>
            <p:nvPr/>
          </p:nvSpPr>
          <p:spPr>
            <a:xfrm>
              <a:off x="4919050" y="3755675"/>
              <a:ext cx="543350" cy="448100"/>
            </a:xfrm>
            <a:custGeom>
              <a:avLst/>
              <a:gdLst/>
              <a:ahLst/>
              <a:cxnLst/>
              <a:rect l="l" t="t" r="r" b="b"/>
              <a:pathLst>
                <a:path w="21734" h="17924" extrusionOk="0">
                  <a:moveTo>
                    <a:pt x="639" y="0"/>
                  </a:moveTo>
                  <a:cubicBezTo>
                    <a:pt x="639" y="0"/>
                    <a:pt x="1" y="1216"/>
                    <a:pt x="1216" y="10639"/>
                  </a:cubicBezTo>
                  <a:cubicBezTo>
                    <a:pt x="2044" y="17019"/>
                    <a:pt x="12215" y="17923"/>
                    <a:pt x="17918" y="17923"/>
                  </a:cubicBezTo>
                  <a:cubicBezTo>
                    <a:pt x="20176" y="17923"/>
                    <a:pt x="21733" y="17781"/>
                    <a:pt x="21733" y="17781"/>
                  </a:cubicBezTo>
                  <a:lnTo>
                    <a:pt x="21338" y="12462"/>
                  </a:lnTo>
                  <a:cubicBezTo>
                    <a:pt x="19241" y="12462"/>
                    <a:pt x="12949" y="11794"/>
                    <a:pt x="9302" y="9635"/>
                  </a:cubicBezTo>
                  <a:cubicBezTo>
                    <a:pt x="8451" y="9119"/>
                    <a:pt x="8086" y="91"/>
                    <a:pt x="8086" y="91"/>
                  </a:cubicBezTo>
                  <a:lnTo>
                    <a:pt x="6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5118150" y="3739700"/>
              <a:ext cx="344250" cy="460525"/>
            </a:xfrm>
            <a:custGeom>
              <a:avLst/>
              <a:gdLst/>
              <a:ahLst/>
              <a:cxnLst/>
              <a:rect l="l" t="t" r="r" b="b"/>
              <a:pathLst>
                <a:path w="13770" h="18421" extrusionOk="0">
                  <a:moveTo>
                    <a:pt x="31" y="1"/>
                  </a:moveTo>
                  <a:cubicBezTo>
                    <a:pt x="0" y="92"/>
                    <a:pt x="0" y="183"/>
                    <a:pt x="0" y="274"/>
                  </a:cubicBezTo>
                  <a:lnTo>
                    <a:pt x="0" y="1095"/>
                  </a:lnTo>
                  <a:cubicBezTo>
                    <a:pt x="0" y="1825"/>
                    <a:pt x="61" y="2858"/>
                    <a:pt x="152" y="4104"/>
                  </a:cubicBezTo>
                  <a:cubicBezTo>
                    <a:pt x="183" y="4742"/>
                    <a:pt x="243" y="5442"/>
                    <a:pt x="304" y="6201"/>
                  </a:cubicBezTo>
                  <a:cubicBezTo>
                    <a:pt x="335" y="6992"/>
                    <a:pt x="456" y="7782"/>
                    <a:pt x="669" y="8572"/>
                  </a:cubicBezTo>
                  <a:cubicBezTo>
                    <a:pt x="882" y="9454"/>
                    <a:pt x="1368" y="10214"/>
                    <a:pt x="2067" y="10791"/>
                  </a:cubicBezTo>
                  <a:cubicBezTo>
                    <a:pt x="2827" y="11399"/>
                    <a:pt x="3800" y="11642"/>
                    <a:pt x="4742" y="11855"/>
                  </a:cubicBezTo>
                  <a:cubicBezTo>
                    <a:pt x="7551" y="12489"/>
                    <a:pt x="10419" y="12943"/>
                    <a:pt x="13289" y="13188"/>
                  </a:cubicBezTo>
                  <a:lnTo>
                    <a:pt x="13289" y="13188"/>
                  </a:lnTo>
                  <a:cubicBezTo>
                    <a:pt x="13437" y="14744"/>
                    <a:pt x="13527" y="16061"/>
                    <a:pt x="13617" y="16992"/>
                  </a:cubicBezTo>
                  <a:cubicBezTo>
                    <a:pt x="13648" y="17448"/>
                    <a:pt x="13678" y="17782"/>
                    <a:pt x="13709" y="18056"/>
                  </a:cubicBezTo>
                  <a:cubicBezTo>
                    <a:pt x="13709" y="18177"/>
                    <a:pt x="13739" y="18299"/>
                    <a:pt x="13769" y="18420"/>
                  </a:cubicBezTo>
                  <a:cubicBezTo>
                    <a:pt x="13769" y="18299"/>
                    <a:pt x="13739" y="18177"/>
                    <a:pt x="13739" y="18056"/>
                  </a:cubicBezTo>
                  <a:cubicBezTo>
                    <a:pt x="13709" y="17782"/>
                    <a:pt x="13709" y="17417"/>
                    <a:pt x="13678" y="16992"/>
                  </a:cubicBezTo>
                  <a:cubicBezTo>
                    <a:pt x="13587" y="16050"/>
                    <a:pt x="13526" y="14712"/>
                    <a:pt x="13405" y="13101"/>
                  </a:cubicBezTo>
                  <a:lnTo>
                    <a:pt x="13405" y="13040"/>
                  </a:lnTo>
                  <a:lnTo>
                    <a:pt x="13344" y="13040"/>
                  </a:lnTo>
                  <a:cubicBezTo>
                    <a:pt x="10456" y="12767"/>
                    <a:pt x="7569" y="12311"/>
                    <a:pt x="4742" y="11673"/>
                  </a:cubicBezTo>
                  <a:cubicBezTo>
                    <a:pt x="3830" y="11521"/>
                    <a:pt x="2949" y="11156"/>
                    <a:pt x="2189" y="10639"/>
                  </a:cubicBezTo>
                  <a:cubicBezTo>
                    <a:pt x="1520" y="10092"/>
                    <a:pt x="1034" y="9332"/>
                    <a:pt x="821" y="8512"/>
                  </a:cubicBezTo>
                  <a:cubicBezTo>
                    <a:pt x="608" y="7752"/>
                    <a:pt x="487" y="6961"/>
                    <a:pt x="426" y="6171"/>
                  </a:cubicBezTo>
                  <a:cubicBezTo>
                    <a:pt x="365" y="5442"/>
                    <a:pt x="304" y="4742"/>
                    <a:pt x="243" y="4104"/>
                  </a:cubicBezTo>
                  <a:cubicBezTo>
                    <a:pt x="152" y="2828"/>
                    <a:pt x="91" y="1825"/>
                    <a:pt x="61" y="1095"/>
                  </a:cubicBezTo>
                  <a:cubicBezTo>
                    <a:pt x="31" y="761"/>
                    <a:pt x="31" y="487"/>
                    <a:pt x="31" y="305"/>
                  </a:cubicBezTo>
                  <a:cubicBezTo>
                    <a:pt x="31" y="183"/>
                    <a:pt x="31" y="92"/>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941850" y="3978300"/>
              <a:ext cx="527400" cy="229725"/>
            </a:xfrm>
            <a:custGeom>
              <a:avLst/>
              <a:gdLst/>
              <a:ahLst/>
              <a:cxnLst/>
              <a:rect l="l" t="t" r="r" b="b"/>
              <a:pathLst>
                <a:path w="21096" h="9189" extrusionOk="0">
                  <a:moveTo>
                    <a:pt x="152" y="1"/>
                  </a:moveTo>
                  <a:cubicBezTo>
                    <a:pt x="61" y="335"/>
                    <a:pt x="0" y="670"/>
                    <a:pt x="0" y="1004"/>
                  </a:cubicBezTo>
                  <a:cubicBezTo>
                    <a:pt x="31" y="1946"/>
                    <a:pt x="274" y="2858"/>
                    <a:pt x="730" y="3648"/>
                  </a:cubicBezTo>
                  <a:cubicBezTo>
                    <a:pt x="1034" y="4196"/>
                    <a:pt x="1429" y="4712"/>
                    <a:pt x="1885" y="5168"/>
                  </a:cubicBezTo>
                  <a:cubicBezTo>
                    <a:pt x="2402" y="5685"/>
                    <a:pt x="3010" y="6110"/>
                    <a:pt x="3648" y="6475"/>
                  </a:cubicBezTo>
                  <a:cubicBezTo>
                    <a:pt x="5137" y="7235"/>
                    <a:pt x="6718" y="7782"/>
                    <a:pt x="8359" y="8086"/>
                  </a:cubicBezTo>
                  <a:cubicBezTo>
                    <a:pt x="11308" y="8755"/>
                    <a:pt x="14317" y="9120"/>
                    <a:pt x="17356" y="9180"/>
                  </a:cubicBezTo>
                  <a:cubicBezTo>
                    <a:pt x="17513" y="9186"/>
                    <a:pt x="17669" y="9188"/>
                    <a:pt x="17826" y="9188"/>
                  </a:cubicBezTo>
                  <a:cubicBezTo>
                    <a:pt x="18581" y="9188"/>
                    <a:pt x="19337" y="9129"/>
                    <a:pt x="20092" y="9028"/>
                  </a:cubicBezTo>
                  <a:cubicBezTo>
                    <a:pt x="20426" y="8998"/>
                    <a:pt x="20669" y="8937"/>
                    <a:pt x="20852" y="8907"/>
                  </a:cubicBezTo>
                  <a:cubicBezTo>
                    <a:pt x="20943" y="8907"/>
                    <a:pt x="21034" y="8876"/>
                    <a:pt x="21095" y="8876"/>
                  </a:cubicBezTo>
                  <a:cubicBezTo>
                    <a:pt x="21065" y="8861"/>
                    <a:pt x="21027" y="8854"/>
                    <a:pt x="20985" y="8854"/>
                  </a:cubicBezTo>
                  <a:cubicBezTo>
                    <a:pt x="20943" y="8854"/>
                    <a:pt x="20897" y="8861"/>
                    <a:pt x="20852" y="8876"/>
                  </a:cubicBezTo>
                  <a:cubicBezTo>
                    <a:pt x="20669" y="8876"/>
                    <a:pt x="20426" y="8937"/>
                    <a:pt x="20092" y="8937"/>
                  </a:cubicBezTo>
                  <a:cubicBezTo>
                    <a:pt x="19408" y="9006"/>
                    <a:pt x="18724" y="9040"/>
                    <a:pt x="18040" y="9040"/>
                  </a:cubicBezTo>
                  <a:cubicBezTo>
                    <a:pt x="17812" y="9040"/>
                    <a:pt x="17584" y="9036"/>
                    <a:pt x="17356" y="9028"/>
                  </a:cubicBezTo>
                  <a:cubicBezTo>
                    <a:pt x="14347" y="8937"/>
                    <a:pt x="11368" y="8542"/>
                    <a:pt x="8420" y="7873"/>
                  </a:cubicBezTo>
                  <a:cubicBezTo>
                    <a:pt x="6779" y="7600"/>
                    <a:pt x="5198" y="7053"/>
                    <a:pt x="3709" y="6323"/>
                  </a:cubicBezTo>
                  <a:cubicBezTo>
                    <a:pt x="3070" y="5989"/>
                    <a:pt x="2493" y="5563"/>
                    <a:pt x="1976" y="5047"/>
                  </a:cubicBezTo>
                  <a:cubicBezTo>
                    <a:pt x="1551" y="4621"/>
                    <a:pt x="1155" y="4135"/>
                    <a:pt x="851" y="3588"/>
                  </a:cubicBezTo>
                  <a:cubicBezTo>
                    <a:pt x="396" y="2797"/>
                    <a:pt x="122" y="1916"/>
                    <a:pt x="92" y="1004"/>
                  </a:cubicBezTo>
                  <a:cubicBezTo>
                    <a:pt x="61" y="366"/>
                    <a:pt x="183" y="1"/>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5049000" y="3765550"/>
              <a:ext cx="34200" cy="31175"/>
            </a:xfrm>
            <a:custGeom>
              <a:avLst/>
              <a:gdLst/>
              <a:ahLst/>
              <a:cxnLst/>
              <a:rect l="l" t="t" r="r" b="b"/>
              <a:pathLst>
                <a:path w="1368" h="1247" extrusionOk="0">
                  <a:moveTo>
                    <a:pt x="31" y="0"/>
                  </a:moveTo>
                  <a:cubicBezTo>
                    <a:pt x="0" y="31"/>
                    <a:pt x="365" y="213"/>
                    <a:pt x="760" y="578"/>
                  </a:cubicBezTo>
                  <a:cubicBezTo>
                    <a:pt x="973" y="791"/>
                    <a:pt x="1155" y="1003"/>
                    <a:pt x="1368" y="1246"/>
                  </a:cubicBezTo>
                  <a:cubicBezTo>
                    <a:pt x="1216" y="973"/>
                    <a:pt x="1034" y="699"/>
                    <a:pt x="790" y="517"/>
                  </a:cubicBezTo>
                  <a:cubicBezTo>
                    <a:pt x="578" y="274"/>
                    <a:pt x="304" y="122"/>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5068750" y="3755675"/>
              <a:ext cx="4575" cy="27375"/>
            </a:xfrm>
            <a:custGeom>
              <a:avLst/>
              <a:gdLst/>
              <a:ahLst/>
              <a:cxnLst/>
              <a:rect l="l" t="t" r="r" b="b"/>
              <a:pathLst>
                <a:path w="183" h="1095" extrusionOk="0">
                  <a:moveTo>
                    <a:pt x="61" y="0"/>
                  </a:moveTo>
                  <a:cubicBezTo>
                    <a:pt x="0" y="182"/>
                    <a:pt x="0" y="365"/>
                    <a:pt x="31" y="547"/>
                  </a:cubicBezTo>
                  <a:cubicBezTo>
                    <a:pt x="31" y="730"/>
                    <a:pt x="61" y="912"/>
                    <a:pt x="152" y="1094"/>
                  </a:cubicBezTo>
                  <a:cubicBezTo>
                    <a:pt x="183" y="1094"/>
                    <a:pt x="122" y="851"/>
                    <a:pt x="92" y="547"/>
                  </a:cubicBezTo>
                  <a:cubicBezTo>
                    <a:pt x="122" y="365"/>
                    <a:pt x="92" y="182"/>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5056600" y="3786825"/>
              <a:ext cx="19025" cy="3825"/>
            </a:xfrm>
            <a:custGeom>
              <a:avLst/>
              <a:gdLst/>
              <a:ahLst/>
              <a:cxnLst/>
              <a:rect l="l" t="t" r="r" b="b"/>
              <a:pathLst>
                <a:path w="761" h="153" extrusionOk="0">
                  <a:moveTo>
                    <a:pt x="760" y="0"/>
                  </a:moveTo>
                  <a:cubicBezTo>
                    <a:pt x="638" y="0"/>
                    <a:pt x="517" y="0"/>
                    <a:pt x="395" y="31"/>
                  </a:cubicBezTo>
                  <a:cubicBezTo>
                    <a:pt x="243" y="31"/>
                    <a:pt x="122" y="91"/>
                    <a:pt x="0" y="152"/>
                  </a:cubicBezTo>
                  <a:cubicBezTo>
                    <a:pt x="122" y="152"/>
                    <a:pt x="274" y="152"/>
                    <a:pt x="395" y="122"/>
                  </a:cubicBezTo>
                  <a:cubicBezTo>
                    <a:pt x="517" y="91"/>
                    <a:pt x="638" y="61"/>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5457050" y="4099125"/>
              <a:ext cx="117050" cy="98050"/>
            </a:xfrm>
            <a:custGeom>
              <a:avLst/>
              <a:gdLst/>
              <a:ahLst/>
              <a:cxnLst/>
              <a:rect l="l" t="t" r="r" b="b"/>
              <a:pathLst>
                <a:path w="4682" h="3922" extrusionOk="0">
                  <a:moveTo>
                    <a:pt x="118" y="0"/>
                  </a:moveTo>
                  <a:cubicBezTo>
                    <a:pt x="43" y="0"/>
                    <a:pt x="1" y="1"/>
                    <a:pt x="1" y="1"/>
                  </a:cubicBezTo>
                  <a:lnTo>
                    <a:pt x="274" y="3740"/>
                  </a:lnTo>
                  <a:lnTo>
                    <a:pt x="4682" y="3922"/>
                  </a:lnTo>
                  <a:cubicBezTo>
                    <a:pt x="4682" y="3922"/>
                    <a:pt x="4226" y="1794"/>
                    <a:pt x="3739" y="882"/>
                  </a:cubicBezTo>
                  <a:cubicBezTo>
                    <a:pt x="3282" y="48"/>
                    <a:pt x="702" y="0"/>
                    <a:pt x="118"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5351425" y="4111250"/>
              <a:ext cx="28900" cy="36550"/>
            </a:xfrm>
            <a:custGeom>
              <a:avLst/>
              <a:gdLst/>
              <a:ahLst/>
              <a:cxnLst/>
              <a:rect l="l" t="t" r="r" b="b"/>
              <a:pathLst>
                <a:path w="1156" h="1462" extrusionOk="0">
                  <a:moveTo>
                    <a:pt x="1152" y="1"/>
                  </a:moveTo>
                  <a:cubicBezTo>
                    <a:pt x="1114" y="1"/>
                    <a:pt x="961" y="381"/>
                    <a:pt x="639" y="762"/>
                  </a:cubicBezTo>
                  <a:cubicBezTo>
                    <a:pt x="419" y="1070"/>
                    <a:pt x="198" y="1299"/>
                    <a:pt x="94" y="1402"/>
                  </a:cubicBezTo>
                  <a:lnTo>
                    <a:pt x="94" y="1402"/>
                  </a:lnTo>
                  <a:cubicBezTo>
                    <a:pt x="593" y="1067"/>
                    <a:pt x="955" y="575"/>
                    <a:pt x="1156" y="2"/>
                  </a:cubicBezTo>
                  <a:cubicBezTo>
                    <a:pt x="1155" y="1"/>
                    <a:pt x="1153" y="1"/>
                    <a:pt x="1152" y="1"/>
                  </a:cubicBezTo>
                  <a:close/>
                  <a:moveTo>
                    <a:pt x="94" y="1402"/>
                  </a:moveTo>
                  <a:cubicBezTo>
                    <a:pt x="63" y="1422"/>
                    <a:pt x="32" y="1442"/>
                    <a:pt x="1" y="1461"/>
                  </a:cubicBezTo>
                  <a:lnTo>
                    <a:pt x="31" y="1461"/>
                  </a:lnTo>
                  <a:cubicBezTo>
                    <a:pt x="31" y="1461"/>
                    <a:pt x="54" y="1440"/>
                    <a:pt x="94" y="14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5365100" y="4130300"/>
              <a:ext cx="26625" cy="5475"/>
            </a:xfrm>
            <a:custGeom>
              <a:avLst/>
              <a:gdLst/>
              <a:ahLst/>
              <a:cxnLst/>
              <a:rect l="l" t="t" r="r" b="b"/>
              <a:pathLst>
                <a:path w="1065" h="219" extrusionOk="0">
                  <a:moveTo>
                    <a:pt x="1065" y="0"/>
                  </a:moveTo>
                  <a:cubicBezTo>
                    <a:pt x="882" y="0"/>
                    <a:pt x="700" y="0"/>
                    <a:pt x="518" y="30"/>
                  </a:cubicBezTo>
                  <a:cubicBezTo>
                    <a:pt x="335" y="61"/>
                    <a:pt x="153" y="122"/>
                    <a:pt x="1" y="213"/>
                  </a:cubicBezTo>
                  <a:cubicBezTo>
                    <a:pt x="1" y="217"/>
                    <a:pt x="6" y="219"/>
                    <a:pt x="14" y="219"/>
                  </a:cubicBezTo>
                  <a:cubicBezTo>
                    <a:pt x="69" y="219"/>
                    <a:pt x="282" y="148"/>
                    <a:pt x="518" y="122"/>
                  </a:cubicBezTo>
                  <a:cubicBezTo>
                    <a:pt x="700" y="122"/>
                    <a:pt x="882" y="61"/>
                    <a:pt x="10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5356000" y="4120400"/>
              <a:ext cx="5325" cy="19025"/>
            </a:xfrm>
            <a:custGeom>
              <a:avLst/>
              <a:gdLst/>
              <a:ahLst/>
              <a:cxnLst/>
              <a:rect l="l" t="t" r="r" b="b"/>
              <a:pathLst>
                <a:path w="213" h="761" extrusionOk="0">
                  <a:moveTo>
                    <a:pt x="0" y="1"/>
                  </a:moveTo>
                  <a:cubicBezTo>
                    <a:pt x="0" y="275"/>
                    <a:pt x="91" y="518"/>
                    <a:pt x="213" y="761"/>
                  </a:cubicBezTo>
                  <a:cubicBezTo>
                    <a:pt x="213" y="609"/>
                    <a:pt x="182" y="487"/>
                    <a:pt x="152" y="366"/>
                  </a:cubicBezTo>
                  <a:cubicBezTo>
                    <a:pt x="122" y="214"/>
                    <a:pt x="61" y="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028475" y="4050450"/>
              <a:ext cx="28150" cy="35800"/>
            </a:xfrm>
            <a:custGeom>
              <a:avLst/>
              <a:gdLst/>
              <a:ahLst/>
              <a:cxnLst/>
              <a:rect l="l" t="t" r="r" b="b"/>
              <a:pathLst>
                <a:path w="1126" h="1432" extrusionOk="0">
                  <a:moveTo>
                    <a:pt x="1124" y="1"/>
                  </a:moveTo>
                  <a:cubicBezTo>
                    <a:pt x="1112" y="1"/>
                    <a:pt x="932" y="382"/>
                    <a:pt x="639" y="762"/>
                  </a:cubicBezTo>
                  <a:cubicBezTo>
                    <a:pt x="335" y="1158"/>
                    <a:pt x="1" y="1431"/>
                    <a:pt x="1" y="1431"/>
                  </a:cubicBezTo>
                  <a:cubicBezTo>
                    <a:pt x="274" y="1279"/>
                    <a:pt x="517" y="1066"/>
                    <a:pt x="700" y="823"/>
                  </a:cubicBezTo>
                  <a:cubicBezTo>
                    <a:pt x="912" y="580"/>
                    <a:pt x="1034" y="307"/>
                    <a:pt x="1125" y="3"/>
                  </a:cubicBezTo>
                  <a:cubicBezTo>
                    <a:pt x="1125" y="1"/>
                    <a:pt x="1125" y="1"/>
                    <a:pt x="1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041400" y="4069175"/>
              <a:ext cx="27375" cy="5675"/>
            </a:xfrm>
            <a:custGeom>
              <a:avLst/>
              <a:gdLst/>
              <a:ahLst/>
              <a:cxnLst/>
              <a:rect l="l" t="t" r="r" b="b"/>
              <a:pathLst>
                <a:path w="1095" h="227" extrusionOk="0">
                  <a:moveTo>
                    <a:pt x="929" y="1"/>
                  </a:moveTo>
                  <a:cubicBezTo>
                    <a:pt x="793" y="1"/>
                    <a:pt x="655" y="22"/>
                    <a:pt x="547" y="44"/>
                  </a:cubicBezTo>
                  <a:cubicBezTo>
                    <a:pt x="335" y="44"/>
                    <a:pt x="152" y="105"/>
                    <a:pt x="0" y="226"/>
                  </a:cubicBezTo>
                  <a:cubicBezTo>
                    <a:pt x="0" y="226"/>
                    <a:pt x="243" y="165"/>
                    <a:pt x="547" y="135"/>
                  </a:cubicBezTo>
                  <a:cubicBezTo>
                    <a:pt x="730" y="105"/>
                    <a:pt x="912" y="74"/>
                    <a:pt x="1094" y="13"/>
                  </a:cubicBezTo>
                  <a:cubicBezTo>
                    <a:pt x="1041" y="5"/>
                    <a:pt x="985" y="1"/>
                    <a:pt x="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032275" y="4059625"/>
              <a:ext cx="6100" cy="18250"/>
            </a:xfrm>
            <a:custGeom>
              <a:avLst/>
              <a:gdLst/>
              <a:ahLst/>
              <a:cxnLst/>
              <a:rect l="l" t="t" r="r" b="b"/>
              <a:pathLst>
                <a:path w="244" h="730" extrusionOk="0">
                  <a:moveTo>
                    <a:pt x="0" y="0"/>
                  </a:moveTo>
                  <a:cubicBezTo>
                    <a:pt x="0" y="122"/>
                    <a:pt x="31" y="274"/>
                    <a:pt x="92" y="395"/>
                  </a:cubicBezTo>
                  <a:cubicBezTo>
                    <a:pt x="92" y="517"/>
                    <a:pt x="152" y="639"/>
                    <a:pt x="244" y="730"/>
                  </a:cubicBezTo>
                  <a:cubicBezTo>
                    <a:pt x="213" y="608"/>
                    <a:pt x="213" y="487"/>
                    <a:pt x="152" y="395"/>
                  </a:cubicBezTo>
                  <a:cubicBezTo>
                    <a:pt x="122" y="243"/>
                    <a:pt x="92" y="1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205525" y="4065700"/>
              <a:ext cx="31950" cy="33450"/>
            </a:xfrm>
            <a:custGeom>
              <a:avLst/>
              <a:gdLst/>
              <a:ahLst/>
              <a:cxnLst/>
              <a:rect l="l" t="t" r="r" b="b"/>
              <a:pathLst>
                <a:path w="1278" h="1338" extrusionOk="0">
                  <a:moveTo>
                    <a:pt x="31" y="0"/>
                  </a:moveTo>
                  <a:lnTo>
                    <a:pt x="31" y="0"/>
                  </a:lnTo>
                  <a:cubicBezTo>
                    <a:pt x="1" y="0"/>
                    <a:pt x="365" y="244"/>
                    <a:pt x="700" y="608"/>
                  </a:cubicBezTo>
                  <a:cubicBezTo>
                    <a:pt x="1065" y="973"/>
                    <a:pt x="1247" y="1338"/>
                    <a:pt x="1277" y="1338"/>
                  </a:cubicBezTo>
                  <a:cubicBezTo>
                    <a:pt x="1156" y="1034"/>
                    <a:pt x="1004" y="791"/>
                    <a:pt x="791" y="548"/>
                  </a:cubicBezTo>
                  <a:cubicBezTo>
                    <a:pt x="578" y="304"/>
                    <a:pt x="305" y="122"/>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225300" y="4056575"/>
              <a:ext cx="3050" cy="27375"/>
            </a:xfrm>
            <a:custGeom>
              <a:avLst/>
              <a:gdLst/>
              <a:ahLst/>
              <a:cxnLst/>
              <a:rect l="l" t="t" r="r" b="b"/>
              <a:pathLst>
                <a:path w="122" h="1095" extrusionOk="0">
                  <a:moveTo>
                    <a:pt x="91" y="1"/>
                  </a:moveTo>
                  <a:cubicBezTo>
                    <a:pt x="30" y="183"/>
                    <a:pt x="0" y="365"/>
                    <a:pt x="30" y="548"/>
                  </a:cubicBezTo>
                  <a:cubicBezTo>
                    <a:pt x="0" y="730"/>
                    <a:pt x="30" y="943"/>
                    <a:pt x="91" y="1095"/>
                  </a:cubicBezTo>
                  <a:cubicBezTo>
                    <a:pt x="91" y="913"/>
                    <a:pt x="91" y="730"/>
                    <a:pt x="91" y="548"/>
                  </a:cubicBezTo>
                  <a:cubicBezTo>
                    <a:pt x="122" y="365"/>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211600" y="4087925"/>
              <a:ext cx="19025" cy="2875"/>
            </a:xfrm>
            <a:custGeom>
              <a:avLst/>
              <a:gdLst/>
              <a:ahLst/>
              <a:cxnLst/>
              <a:rect l="l" t="t" r="r" b="b"/>
              <a:pathLst>
                <a:path w="761" h="115" extrusionOk="0">
                  <a:moveTo>
                    <a:pt x="578" y="1"/>
                  </a:moveTo>
                  <a:cubicBezTo>
                    <a:pt x="518" y="1"/>
                    <a:pt x="457" y="8"/>
                    <a:pt x="396" y="23"/>
                  </a:cubicBezTo>
                  <a:cubicBezTo>
                    <a:pt x="274" y="23"/>
                    <a:pt x="122" y="54"/>
                    <a:pt x="1" y="115"/>
                  </a:cubicBezTo>
                  <a:lnTo>
                    <a:pt x="396" y="115"/>
                  </a:lnTo>
                  <a:cubicBezTo>
                    <a:pt x="518" y="115"/>
                    <a:pt x="639" y="84"/>
                    <a:pt x="761" y="23"/>
                  </a:cubicBezTo>
                  <a:cubicBezTo>
                    <a:pt x="700" y="8"/>
                    <a:pt x="639" y="1"/>
                    <a:pt x="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4983650" y="3892450"/>
              <a:ext cx="31175" cy="34225"/>
            </a:xfrm>
            <a:custGeom>
              <a:avLst/>
              <a:gdLst/>
              <a:ahLst/>
              <a:cxnLst/>
              <a:rect l="l" t="t" r="r" b="b"/>
              <a:pathLst>
                <a:path w="1247" h="1369" extrusionOk="0">
                  <a:moveTo>
                    <a:pt x="0" y="0"/>
                  </a:moveTo>
                  <a:cubicBezTo>
                    <a:pt x="0" y="31"/>
                    <a:pt x="335" y="243"/>
                    <a:pt x="699" y="608"/>
                  </a:cubicBezTo>
                  <a:cubicBezTo>
                    <a:pt x="1034" y="1003"/>
                    <a:pt x="1246" y="1368"/>
                    <a:pt x="1246" y="1368"/>
                  </a:cubicBezTo>
                  <a:cubicBezTo>
                    <a:pt x="1003" y="760"/>
                    <a:pt x="578" y="30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3"/>
            <p:cNvSpPr/>
            <p:nvPr/>
          </p:nvSpPr>
          <p:spPr>
            <a:xfrm>
              <a:off x="5002650" y="3884075"/>
              <a:ext cx="3050" cy="27400"/>
            </a:xfrm>
            <a:custGeom>
              <a:avLst/>
              <a:gdLst/>
              <a:ahLst/>
              <a:cxnLst/>
              <a:rect l="l" t="t" r="r" b="b"/>
              <a:pathLst>
                <a:path w="122" h="1096" extrusionOk="0">
                  <a:moveTo>
                    <a:pt x="91" y="1"/>
                  </a:moveTo>
                  <a:cubicBezTo>
                    <a:pt x="30" y="183"/>
                    <a:pt x="30" y="366"/>
                    <a:pt x="30" y="548"/>
                  </a:cubicBezTo>
                  <a:cubicBezTo>
                    <a:pt x="0" y="730"/>
                    <a:pt x="30" y="943"/>
                    <a:pt x="122" y="1095"/>
                  </a:cubicBezTo>
                  <a:cubicBezTo>
                    <a:pt x="122" y="1095"/>
                    <a:pt x="91" y="852"/>
                    <a:pt x="122" y="548"/>
                  </a:cubicBezTo>
                  <a:cubicBezTo>
                    <a:pt x="122" y="366"/>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4989725" y="3915250"/>
              <a:ext cx="19025" cy="2875"/>
            </a:xfrm>
            <a:custGeom>
              <a:avLst/>
              <a:gdLst/>
              <a:ahLst/>
              <a:cxnLst/>
              <a:rect l="l" t="t" r="r" b="b"/>
              <a:pathLst>
                <a:path w="761" h="115" extrusionOk="0">
                  <a:moveTo>
                    <a:pt x="760" y="0"/>
                  </a:moveTo>
                  <a:cubicBezTo>
                    <a:pt x="487" y="0"/>
                    <a:pt x="244" y="31"/>
                    <a:pt x="0" y="91"/>
                  </a:cubicBezTo>
                  <a:cubicBezTo>
                    <a:pt x="61" y="107"/>
                    <a:pt x="122" y="114"/>
                    <a:pt x="183" y="114"/>
                  </a:cubicBezTo>
                  <a:cubicBezTo>
                    <a:pt x="244" y="114"/>
                    <a:pt x="304" y="107"/>
                    <a:pt x="365" y="91"/>
                  </a:cubicBezTo>
                  <a:cubicBezTo>
                    <a:pt x="487" y="91"/>
                    <a:pt x="639" y="61"/>
                    <a:pt x="760" y="31"/>
                  </a:cubicBezTo>
                  <a:lnTo>
                    <a:pt x="7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4987450" y="3711600"/>
              <a:ext cx="15975" cy="23575"/>
            </a:xfrm>
            <a:custGeom>
              <a:avLst/>
              <a:gdLst/>
              <a:ahLst/>
              <a:cxnLst/>
              <a:rect l="l" t="t" r="r" b="b"/>
              <a:pathLst>
                <a:path w="639" h="943" extrusionOk="0">
                  <a:moveTo>
                    <a:pt x="638" y="0"/>
                  </a:moveTo>
                  <a:cubicBezTo>
                    <a:pt x="517" y="152"/>
                    <a:pt x="426" y="304"/>
                    <a:pt x="335" y="486"/>
                  </a:cubicBezTo>
                  <a:cubicBezTo>
                    <a:pt x="213" y="638"/>
                    <a:pt x="91" y="790"/>
                    <a:pt x="0" y="942"/>
                  </a:cubicBezTo>
                  <a:cubicBezTo>
                    <a:pt x="152" y="821"/>
                    <a:pt x="304" y="699"/>
                    <a:pt x="395" y="517"/>
                  </a:cubicBezTo>
                  <a:cubicBezTo>
                    <a:pt x="517" y="365"/>
                    <a:pt x="578" y="213"/>
                    <a:pt x="6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5078625" y="3640150"/>
              <a:ext cx="14475" cy="27400"/>
            </a:xfrm>
            <a:custGeom>
              <a:avLst/>
              <a:gdLst/>
              <a:ahLst/>
              <a:cxnLst/>
              <a:rect l="l" t="t" r="r" b="b"/>
              <a:pathLst>
                <a:path w="579" h="1096" extrusionOk="0">
                  <a:moveTo>
                    <a:pt x="1" y="1"/>
                  </a:moveTo>
                  <a:lnTo>
                    <a:pt x="1" y="1"/>
                  </a:lnTo>
                  <a:cubicBezTo>
                    <a:pt x="61" y="183"/>
                    <a:pt x="153" y="366"/>
                    <a:pt x="244" y="548"/>
                  </a:cubicBezTo>
                  <a:cubicBezTo>
                    <a:pt x="335" y="730"/>
                    <a:pt x="426" y="913"/>
                    <a:pt x="578" y="1095"/>
                  </a:cubicBezTo>
                  <a:cubicBezTo>
                    <a:pt x="517" y="882"/>
                    <a:pt x="426" y="700"/>
                    <a:pt x="335" y="518"/>
                  </a:cubicBezTo>
                  <a:cubicBezTo>
                    <a:pt x="244" y="335"/>
                    <a:pt x="122"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5196400" y="3724500"/>
              <a:ext cx="27400" cy="29675"/>
            </a:xfrm>
            <a:custGeom>
              <a:avLst/>
              <a:gdLst/>
              <a:ahLst/>
              <a:cxnLst/>
              <a:rect l="l" t="t" r="r" b="b"/>
              <a:pathLst>
                <a:path w="1096" h="1187" extrusionOk="0">
                  <a:moveTo>
                    <a:pt x="1095" y="1"/>
                  </a:moveTo>
                  <a:cubicBezTo>
                    <a:pt x="882" y="153"/>
                    <a:pt x="700" y="366"/>
                    <a:pt x="518" y="578"/>
                  </a:cubicBezTo>
                  <a:cubicBezTo>
                    <a:pt x="335" y="761"/>
                    <a:pt x="153" y="974"/>
                    <a:pt x="1" y="1186"/>
                  </a:cubicBezTo>
                  <a:cubicBezTo>
                    <a:pt x="214" y="1004"/>
                    <a:pt x="396" y="822"/>
                    <a:pt x="578" y="609"/>
                  </a:cubicBezTo>
                  <a:cubicBezTo>
                    <a:pt x="761" y="426"/>
                    <a:pt x="943" y="214"/>
                    <a:pt x="10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5189575" y="3862800"/>
              <a:ext cx="21300" cy="18275"/>
            </a:xfrm>
            <a:custGeom>
              <a:avLst/>
              <a:gdLst/>
              <a:ahLst/>
              <a:cxnLst/>
              <a:rect l="l" t="t" r="r" b="b"/>
              <a:pathLst>
                <a:path w="852" h="731" extrusionOk="0">
                  <a:moveTo>
                    <a:pt x="0" y="1"/>
                  </a:moveTo>
                  <a:cubicBezTo>
                    <a:pt x="61" y="183"/>
                    <a:pt x="183" y="335"/>
                    <a:pt x="335" y="457"/>
                  </a:cubicBezTo>
                  <a:cubicBezTo>
                    <a:pt x="487" y="578"/>
                    <a:pt x="639" y="670"/>
                    <a:pt x="851" y="730"/>
                  </a:cubicBezTo>
                  <a:cubicBezTo>
                    <a:pt x="851" y="700"/>
                    <a:pt x="639" y="578"/>
                    <a:pt x="396" y="396"/>
                  </a:cubicBezTo>
                  <a:cubicBezTo>
                    <a:pt x="152"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3"/>
            <p:cNvSpPr/>
            <p:nvPr/>
          </p:nvSpPr>
          <p:spPr>
            <a:xfrm>
              <a:off x="5264800" y="3864325"/>
              <a:ext cx="6100" cy="22825"/>
            </a:xfrm>
            <a:custGeom>
              <a:avLst/>
              <a:gdLst/>
              <a:ahLst/>
              <a:cxnLst/>
              <a:rect l="l" t="t" r="r" b="b"/>
              <a:pathLst>
                <a:path w="244" h="913" extrusionOk="0">
                  <a:moveTo>
                    <a:pt x="244" y="1"/>
                  </a:moveTo>
                  <a:lnTo>
                    <a:pt x="244" y="1"/>
                  </a:lnTo>
                  <a:cubicBezTo>
                    <a:pt x="153" y="153"/>
                    <a:pt x="122" y="305"/>
                    <a:pt x="92" y="457"/>
                  </a:cubicBezTo>
                  <a:cubicBezTo>
                    <a:pt x="31" y="578"/>
                    <a:pt x="1" y="730"/>
                    <a:pt x="1" y="913"/>
                  </a:cubicBezTo>
                  <a:cubicBezTo>
                    <a:pt x="92" y="761"/>
                    <a:pt x="153" y="609"/>
                    <a:pt x="153" y="457"/>
                  </a:cubicBezTo>
                  <a:cubicBezTo>
                    <a:pt x="213" y="305"/>
                    <a:pt x="244" y="153"/>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5176650" y="3978300"/>
              <a:ext cx="22075" cy="19025"/>
            </a:xfrm>
            <a:custGeom>
              <a:avLst/>
              <a:gdLst/>
              <a:ahLst/>
              <a:cxnLst/>
              <a:rect l="l" t="t" r="r" b="b"/>
              <a:pathLst>
                <a:path w="883" h="761" extrusionOk="0">
                  <a:moveTo>
                    <a:pt x="1" y="1"/>
                  </a:moveTo>
                  <a:lnTo>
                    <a:pt x="1" y="1"/>
                  </a:lnTo>
                  <a:cubicBezTo>
                    <a:pt x="122" y="153"/>
                    <a:pt x="274" y="305"/>
                    <a:pt x="426" y="396"/>
                  </a:cubicBezTo>
                  <a:cubicBezTo>
                    <a:pt x="548" y="548"/>
                    <a:pt x="730" y="670"/>
                    <a:pt x="882" y="761"/>
                  </a:cubicBezTo>
                  <a:cubicBezTo>
                    <a:pt x="761" y="609"/>
                    <a:pt x="639" y="457"/>
                    <a:pt x="487" y="335"/>
                  </a:cubicBezTo>
                  <a:cubicBezTo>
                    <a:pt x="335" y="214"/>
                    <a:pt x="183" y="9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5271650" y="4004900"/>
              <a:ext cx="3050" cy="18275"/>
            </a:xfrm>
            <a:custGeom>
              <a:avLst/>
              <a:gdLst/>
              <a:ahLst/>
              <a:cxnLst/>
              <a:rect l="l" t="t" r="r" b="b"/>
              <a:pathLst>
                <a:path w="122" h="731" extrusionOk="0">
                  <a:moveTo>
                    <a:pt x="61" y="1"/>
                  </a:moveTo>
                  <a:cubicBezTo>
                    <a:pt x="31" y="122"/>
                    <a:pt x="0" y="244"/>
                    <a:pt x="31" y="366"/>
                  </a:cubicBezTo>
                  <a:cubicBezTo>
                    <a:pt x="0" y="487"/>
                    <a:pt x="31" y="609"/>
                    <a:pt x="61" y="730"/>
                  </a:cubicBezTo>
                  <a:cubicBezTo>
                    <a:pt x="91" y="609"/>
                    <a:pt x="122" y="487"/>
                    <a:pt x="91" y="366"/>
                  </a:cubicBezTo>
                  <a:cubicBezTo>
                    <a:pt x="122" y="244"/>
                    <a:pt x="91" y="122"/>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3"/>
            <p:cNvSpPr/>
            <p:nvPr/>
          </p:nvSpPr>
          <p:spPr>
            <a:xfrm>
              <a:off x="5364350" y="3979825"/>
              <a:ext cx="33450" cy="13700"/>
            </a:xfrm>
            <a:custGeom>
              <a:avLst/>
              <a:gdLst/>
              <a:ahLst/>
              <a:cxnLst/>
              <a:rect l="l" t="t" r="r" b="b"/>
              <a:pathLst>
                <a:path w="1338" h="548" extrusionOk="0">
                  <a:moveTo>
                    <a:pt x="1338" y="1"/>
                  </a:moveTo>
                  <a:lnTo>
                    <a:pt x="1338" y="1"/>
                  </a:lnTo>
                  <a:cubicBezTo>
                    <a:pt x="1095" y="62"/>
                    <a:pt x="882" y="122"/>
                    <a:pt x="669" y="244"/>
                  </a:cubicBezTo>
                  <a:cubicBezTo>
                    <a:pt x="426" y="335"/>
                    <a:pt x="213" y="426"/>
                    <a:pt x="0" y="548"/>
                  </a:cubicBezTo>
                  <a:cubicBezTo>
                    <a:pt x="244" y="487"/>
                    <a:pt x="487" y="426"/>
                    <a:pt x="700" y="305"/>
                  </a:cubicBezTo>
                  <a:cubicBezTo>
                    <a:pt x="912" y="244"/>
                    <a:pt x="1125" y="122"/>
                    <a:pt x="13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5429700" y="3857500"/>
              <a:ext cx="3075" cy="26600"/>
            </a:xfrm>
            <a:custGeom>
              <a:avLst/>
              <a:gdLst/>
              <a:ahLst/>
              <a:cxnLst/>
              <a:rect l="l" t="t" r="r" b="b"/>
              <a:pathLst>
                <a:path w="123" h="1064" extrusionOk="0">
                  <a:moveTo>
                    <a:pt x="92" y="0"/>
                  </a:moveTo>
                  <a:cubicBezTo>
                    <a:pt x="31" y="152"/>
                    <a:pt x="31" y="334"/>
                    <a:pt x="31" y="517"/>
                  </a:cubicBezTo>
                  <a:cubicBezTo>
                    <a:pt x="0" y="699"/>
                    <a:pt x="31" y="882"/>
                    <a:pt x="61" y="1064"/>
                  </a:cubicBezTo>
                  <a:cubicBezTo>
                    <a:pt x="122" y="699"/>
                    <a:pt x="122" y="334"/>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350675" y="3793650"/>
              <a:ext cx="25850" cy="14475"/>
            </a:xfrm>
            <a:custGeom>
              <a:avLst/>
              <a:gdLst/>
              <a:ahLst/>
              <a:cxnLst/>
              <a:rect l="l" t="t" r="r" b="b"/>
              <a:pathLst>
                <a:path w="1034" h="579" extrusionOk="0">
                  <a:moveTo>
                    <a:pt x="0" y="1"/>
                  </a:moveTo>
                  <a:lnTo>
                    <a:pt x="0" y="1"/>
                  </a:lnTo>
                  <a:cubicBezTo>
                    <a:pt x="122" y="183"/>
                    <a:pt x="274" y="305"/>
                    <a:pt x="456" y="396"/>
                  </a:cubicBezTo>
                  <a:cubicBezTo>
                    <a:pt x="608" y="518"/>
                    <a:pt x="821" y="578"/>
                    <a:pt x="1003" y="578"/>
                  </a:cubicBezTo>
                  <a:cubicBezTo>
                    <a:pt x="1034" y="578"/>
                    <a:pt x="760" y="487"/>
                    <a:pt x="487" y="335"/>
                  </a:cubicBezTo>
                  <a:cubicBezTo>
                    <a:pt x="213"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5385625" y="3680425"/>
              <a:ext cx="23575" cy="22075"/>
            </a:xfrm>
            <a:custGeom>
              <a:avLst/>
              <a:gdLst/>
              <a:ahLst/>
              <a:cxnLst/>
              <a:rect l="l" t="t" r="r" b="b"/>
              <a:pathLst>
                <a:path w="943" h="883" extrusionOk="0">
                  <a:moveTo>
                    <a:pt x="943" y="1"/>
                  </a:moveTo>
                  <a:lnTo>
                    <a:pt x="943" y="1"/>
                  </a:lnTo>
                  <a:cubicBezTo>
                    <a:pt x="760" y="92"/>
                    <a:pt x="578" y="244"/>
                    <a:pt x="426" y="396"/>
                  </a:cubicBezTo>
                  <a:cubicBezTo>
                    <a:pt x="274" y="548"/>
                    <a:pt x="122" y="700"/>
                    <a:pt x="0" y="882"/>
                  </a:cubicBezTo>
                  <a:cubicBezTo>
                    <a:pt x="183" y="761"/>
                    <a:pt x="335" y="609"/>
                    <a:pt x="487" y="457"/>
                  </a:cubicBezTo>
                  <a:cubicBezTo>
                    <a:pt x="669" y="305"/>
                    <a:pt x="821" y="153"/>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320275" y="3609000"/>
              <a:ext cx="22050" cy="6100"/>
            </a:xfrm>
            <a:custGeom>
              <a:avLst/>
              <a:gdLst/>
              <a:ahLst/>
              <a:cxnLst/>
              <a:rect l="l" t="t" r="r" b="b"/>
              <a:pathLst>
                <a:path w="882" h="244" extrusionOk="0">
                  <a:moveTo>
                    <a:pt x="0" y="1"/>
                  </a:moveTo>
                  <a:cubicBezTo>
                    <a:pt x="122" y="92"/>
                    <a:pt x="274" y="122"/>
                    <a:pt x="426" y="153"/>
                  </a:cubicBezTo>
                  <a:cubicBezTo>
                    <a:pt x="578" y="214"/>
                    <a:pt x="730" y="214"/>
                    <a:pt x="882" y="244"/>
                  </a:cubicBezTo>
                  <a:cubicBezTo>
                    <a:pt x="730" y="153"/>
                    <a:pt x="578" y="92"/>
                    <a:pt x="426" y="92"/>
                  </a:cubicBezTo>
                  <a:cubicBezTo>
                    <a:pt x="304" y="31"/>
                    <a:pt x="152"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a:off x="5202500" y="3561125"/>
              <a:ext cx="12925" cy="17500"/>
            </a:xfrm>
            <a:custGeom>
              <a:avLst/>
              <a:gdLst/>
              <a:ahLst/>
              <a:cxnLst/>
              <a:rect l="l" t="t" r="r" b="b"/>
              <a:pathLst>
                <a:path w="517" h="700" extrusionOk="0">
                  <a:moveTo>
                    <a:pt x="517" y="1"/>
                  </a:moveTo>
                  <a:lnTo>
                    <a:pt x="517" y="1"/>
                  </a:lnTo>
                  <a:cubicBezTo>
                    <a:pt x="395" y="92"/>
                    <a:pt x="304" y="214"/>
                    <a:pt x="213" y="335"/>
                  </a:cubicBezTo>
                  <a:cubicBezTo>
                    <a:pt x="122" y="426"/>
                    <a:pt x="31" y="548"/>
                    <a:pt x="0" y="700"/>
                  </a:cubicBezTo>
                  <a:cubicBezTo>
                    <a:pt x="91" y="609"/>
                    <a:pt x="213" y="487"/>
                    <a:pt x="274" y="366"/>
                  </a:cubicBezTo>
                  <a:cubicBezTo>
                    <a:pt x="365" y="274"/>
                    <a:pt x="456" y="153"/>
                    <a:pt x="5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5229850" y="3624975"/>
              <a:ext cx="14450" cy="23575"/>
            </a:xfrm>
            <a:custGeom>
              <a:avLst/>
              <a:gdLst/>
              <a:ahLst/>
              <a:cxnLst/>
              <a:rect l="l" t="t" r="r" b="b"/>
              <a:pathLst>
                <a:path w="578" h="943" extrusionOk="0">
                  <a:moveTo>
                    <a:pt x="0" y="0"/>
                  </a:moveTo>
                  <a:lnTo>
                    <a:pt x="0" y="0"/>
                  </a:lnTo>
                  <a:cubicBezTo>
                    <a:pt x="61" y="182"/>
                    <a:pt x="152" y="334"/>
                    <a:pt x="274" y="486"/>
                  </a:cubicBezTo>
                  <a:cubicBezTo>
                    <a:pt x="335" y="638"/>
                    <a:pt x="456" y="790"/>
                    <a:pt x="578" y="942"/>
                  </a:cubicBezTo>
                  <a:cubicBezTo>
                    <a:pt x="517" y="760"/>
                    <a:pt x="426" y="578"/>
                    <a:pt x="335" y="456"/>
                  </a:cubicBezTo>
                  <a:cubicBezTo>
                    <a:pt x="244"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5146250" y="3754150"/>
              <a:ext cx="3075" cy="31925"/>
            </a:xfrm>
            <a:custGeom>
              <a:avLst/>
              <a:gdLst/>
              <a:ahLst/>
              <a:cxnLst/>
              <a:rect l="l" t="t" r="r" b="b"/>
              <a:pathLst>
                <a:path w="123" h="1277" extrusionOk="0">
                  <a:moveTo>
                    <a:pt x="31" y="0"/>
                  </a:moveTo>
                  <a:cubicBezTo>
                    <a:pt x="1" y="213"/>
                    <a:pt x="1" y="426"/>
                    <a:pt x="31" y="639"/>
                  </a:cubicBezTo>
                  <a:cubicBezTo>
                    <a:pt x="31" y="851"/>
                    <a:pt x="62" y="1064"/>
                    <a:pt x="122" y="1277"/>
                  </a:cubicBezTo>
                  <a:cubicBezTo>
                    <a:pt x="122" y="1064"/>
                    <a:pt x="122" y="851"/>
                    <a:pt x="92" y="639"/>
                  </a:cubicBezTo>
                  <a:cubicBezTo>
                    <a:pt x="92" y="426"/>
                    <a:pt x="92" y="213"/>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5495050" y="3830900"/>
              <a:ext cx="19775" cy="13700"/>
            </a:xfrm>
            <a:custGeom>
              <a:avLst/>
              <a:gdLst/>
              <a:ahLst/>
              <a:cxnLst/>
              <a:rect l="l" t="t" r="r" b="b"/>
              <a:pathLst>
                <a:path w="791" h="548" extrusionOk="0">
                  <a:moveTo>
                    <a:pt x="0" y="0"/>
                  </a:moveTo>
                  <a:lnTo>
                    <a:pt x="0" y="0"/>
                  </a:lnTo>
                  <a:cubicBezTo>
                    <a:pt x="122" y="122"/>
                    <a:pt x="244" y="213"/>
                    <a:pt x="365" y="304"/>
                  </a:cubicBezTo>
                  <a:cubicBezTo>
                    <a:pt x="517" y="395"/>
                    <a:pt x="639" y="487"/>
                    <a:pt x="791" y="547"/>
                  </a:cubicBezTo>
                  <a:cubicBezTo>
                    <a:pt x="700" y="426"/>
                    <a:pt x="578" y="304"/>
                    <a:pt x="426" y="243"/>
                  </a:cubicBezTo>
                  <a:cubicBezTo>
                    <a:pt x="304" y="122"/>
                    <a:pt x="152" y="3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3"/>
            <p:cNvSpPr/>
            <p:nvPr/>
          </p:nvSpPr>
          <p:spPr>
            <a:xfrm>
              <a:off x="5467700" y="3957800"/>
              <a:ext cx="6850" cy="26625"/>
            </a:xfrm>
            <a:custGeom>
              <a:avLst/>
              <a:gdLst/>
              <a:ahLst/>
              <a:cxnLst/>
              <a:rect l="l" t="t" r="r" b="b"/>
              <a:pathLst>
                <a:path w="274" h="1065" extrusionOk="0">
                  <a:moveTo>
                    <a:pt x="274" y="0"/>
                  </a:moveTo>
                  <a:cubicBezTo>
                    <a:pt x="183" y="183"/>
                    <a:pt x="122" y="335"/>
                    <a:pt x="91" y="517"/>
                  </a:cubicBezTo>
                  <a:cubicBezTo>
                    <a:pt x="31" y="699"/>
                    <a:pt x="0" y="882"/>
                    <a:pt x="0" y="1064"/>
                  </a:cubicBezTo>
                  <a:cubicBezTo>
                    <a:pt x="61" y="912"/>
                    <a:pt x="122" y="730"/>
                    <a:pt x="183" y="547"/>
                  </a:cubicBezTo>
                  <a:cubicBezTo>
                    <a:pt x="243" y="365"/>
                    <a:pt x="274" y="183"/>
                    <a:pt x="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3"/>
            <p:cNvSpPr/>
            <p:nvPr/>
          </p:nvSpPr>
          <p:spPr>
            <a:xfrm>
              <a:off x="5493525" y="4010225"/>
              <a:ext cx="26625" cy="15225"/>
            </a:xfrm>
            <a:custGeom>
              <a:avLst/>
              <a:gdLst/>
              <a:ahLst/>
              <a:cxnLst/>
              <a:rect l="l" t="t" r="r" b="b"/>
              <a:pathLst>
                <a:path w="1065" h="609" extrusionOk="0">
                  <a:moveTo>
                    <a:pt x="1" y="1"/>
                  </a:moveTo>
                  <a:lnTo>
                    <a:pt x="1" y="1"/>
                  </a:lnTo>
                  <a:cubicBezTo>
                    <a:pt x="153" y="122"/>
                    <a:pt x="335" y="244"/>
                    <a:pt x="517" y="335"/>
                  </a:cubicBezTo>
                  <a:cubicBezTo>
                    <a:pt x="700" y="457"/>
                    <a:pt x="882" y="548"/>
                    <a:pt x="1065" y="609"/>
                  </a:cubicBezTo>
                  <a:cubicBezTo>
                    <a:pt x="913" y="457"/>
                    <a:pt x="730" y="365"/>
                    <a:pt x="548" y="274"/>
                  </a:cubicBezTo>
                  <a:cubicBezTo>
                    <a:pt x="396" y="153"/>
                    <a:pt x="213" y="6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109775" y="4204000"/>
              <a:ext cx="25100" cy="20550"/>
            </a:xfrm>
            <a:custGeom>
              <a:avLst/>
              <a:gdLst/>
              <a:ahLst/>
              <a:cxnLst/>
              <a:rect l="l" t="t" r="r" b="b"/>
              <a:pathLst>
                <a:path w="1004" h="822" extrusionOk="0">
                  <a:moveTo>
                    <a:pt x="1004" y="0"/>
                  </a:moveTo>
                  <a:lnTo>
                    <a:pt x="1004" y="0"/>
                  </a:lnTo>
                  <a:cubicBezTo>
                    <a:pt x="822" y="92"/>
                    <a:pt x="639" y="213"/>
                    <a:pt x="487" y="365"/>
                  </a:cubicBezTo>
                  <a:cubicBezTo>
                    <a:pt x="305" y="487"/>
                    <a:pt x="153" y="639"/>
                    <a:pt x="1" y="821"/>
                  </a:cubicBezTo>
                  <a:cubicBezTo>
                    <a:pt x="183" y="700"/>
                    <a:pt x="366" y="578"/>
                    <a:pt x="548" y="426"/>
                  </a:cubicBezTo>
                  <a:cubicBezTo>
                    <a:pt x="700" y="304"/>
                    <a:pt x="882" y="152"/>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09325" y="4212350"/>
              <a:ext cx="17500" cy="18275"/>
            </a:xfrm>
            <a:custGeom>
              <a:avLst/>
              <a:gdLst/>
              <a:ahLst/>
              <a:cxnLst/>
              <a:rect l="l" t="t" r="r" b="b"/>
              <a:pathLst>
                <a:path w="700" h="731" extrusionOk="0">
                  <a:moveTo>
                    <a:pt x="1" y="1"/>
                  </a:moveTo>
                  <a:lnTo>
                    <a:pt x="1" y="1"/>
                  </a:lnTo>
                  <a:cubicBezTo>
                    <a:pt x="92" y="153"/>
                    <a:pt x="183" y="274"/>
                    <a:pt x="305" y="396"/>
                  </a:cubicBezTo>
                  <a:cubicBezTo>
                    <a:pt x="412" y="503"/>
                    <a:pt x="519" y="610"/>
                    <a:pt x="646" y="696"/>
                  </a:cubicBezTo>
                  <a:lnTo>
                    <a:pt x="646" y="696"/>
                  </a:lnTo>
                  <a:cubicBezTo>
                    <a:pt x="469" y="437"/>
                    <a:pt x="263" y="205"/>
                    <a:pt x="1" y="1"/>
                  </a:cubicBezTo>
                  <a:close/>
                  <a:moveTo>
                    <a:pt x="646" y="696"/>
                  </a:moveTo>
                  <a:cubicBezTo>
                    <a:pt x="654" y="708"/>
                    <a:pt x="662" y="719"/>
                    <a:pt x="669" y="730"/>
                  </a:cubicBezTo>
                  <a:lnTo>
                    <a:pt x="700" y="730"/>
                  </a:lnTo>
                  <a:cubicBezTo>
                    <a:pt x="682" y="719"/>
                    <a:pt x="664" y="708"/>
                    <a:pt x="646" y="69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005675" y="4161450"/>
              <a:ext cx="21300" cy="12175"/>
            </a:xfrm>
            <a:custGeom>
              <a:avLst/>
              <a:gdLst/>
              <a:ahLst/>
              <a:cxnLst/>
              <a:rect l="l" t="t" r="r" b="b"/>
              <a:pathLst>
                <a:path w="852" h="487" extrusionOk="0">
                  <a:moveTo>
                    <a:pt x="852" y="0"/>
                  </a:moveTo>
                  <a:cubicBezTo>
                    <a:pt x="821" y="0"/>
                    <a:pt x="669" y="152"/>
                    <a:pt x="457" y="274"/>
                  </a:cubicBezTo>
                  <a:cubicBezTo>
                    <a:pt x="213" y="426"/>
                    <a:pt x="1" y="456"/>
                    <a:pt x="1" y="487"/>
                  </a:cubicBezTo>
                  <a:cubicBezTo>
                    <a:pt x="335" y="487"/>
                    <a:pt x="669" y="304"/>
                    <a:pt x="8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4979850" y="3798975"/>
              <a:ext cx="26625" cy="22075"/>
            </a:xfrm>
            <a:custGeom>
              <a:avLst/>
              <a:gdLst/>
              <a:ahLst/>
              <a:cxnLst/>
              <a:rect l="l" t="t" r="r" b="b"/>
              <a:pathLst>
                <a:path w="1065" h="883" extrusionOk="0">
                  <a:moveTo>
                    <a:pt x="0" y="1"/>
                  </a:moveTo>
                  <a:cubicBezTo>
                    <a:pt x="152" y="183"/>
                    <a:pt x="335" y="335"/>
                    <a:pt x="517" y="487"/>
                  </a:cubicBezTo>
                  <a:cubicBezTo>
                    <a:pt x="669" y="639"/>
                    <a:pt x="851" y="761"/>
                    <a:pt x="1064" y="882"/>
                  </a:cubicBezTo>
                  <a:cubicBezTo>
                    <a:pt x="912" y="730"/>
                    <a:pt x="760" y="548"/>
                    <a:pt x="547" y="426"/>
                  </a:cubicBezTo>
                  <a:cubicBezTo>
                    <a:pt x="395" y="274"/>
                    <a:pt x="213" y="12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060400" y="3868900"/>
              <a:ext cx="28125" cy="25850"/>
            </a:xfrm>
            <a:custGeom>
              <a:avLst/>
              <a:gdLst/>
              <a:ahLst/>
              <a:cxnLst/>
              <a:rect l="l" t="t" r="r" b="b"/>
              <a:pathLst>
                <a:path w="1125" h="1034" extrusionOk="0">
                  <a:moveTo>
                    <a:pt x="1125" y="0"/>
                  </a:moveTo>
                  <a:lnTo>
                    <a:pt x="1125" y="0"/>
                  </a:lnTo>
                  <a:cubicBezTo>
                    <a:pt x="912" y="122"/>
                    <a:pt x="699" y="304"/>
                    <a:pt x="547" y="486"/>
                  </a:cubicBezTo>
                  <a:cubicBezTo>
                    <a:pt x="334" y="669"/>
                    <a:pt x="152" y="851"/>
                    <a:pt x="0" y="1033"/>
                  </a:cubicBezTo>
                  <a:cubicBezTo>
                    <a:pt x="213" y="912"/>
                    <a:pt x="426" y="730"/>
                    <a:pt x="608" y="547"/>
                  </a:cubicBezTo>
                  <a:cubicBezTo>
                    <a:pt x="790" y="365"/>
                    <a:pt x="973" y="182"/>
                    <a:pt x="1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4988950" y="3981350"/>
              <a:ext cx="31200" cy="22075"/>
            </a:xfrm>
            <a:custGeom>
              <a:avLst/>
              <a:gdLst/>
              <a:ahLst/>
              <a:cxnLst/>
              <a:rect l="l" t="t" r="r" b="b"/>
              <a:pathLst>
                <a:path w="1248" h="883" extrusionOk="0">
                  <a:moveTo>
                    <a:pt x="1" y="1"/>
                  </a:moveTo>
                  <a:lnTo>
                    <a:pt x="1" y="1"/>
                  </a:lnTo>
                  <a:cubicBezTo>
                    <a:pt x="153" y="183"/>
                    <a:pt x="335" y="365"/>
                    <a:pt x="578" y="517"/>
                  </a:cubicBezTo>
                  <a:cubicBezTo>
                    <a:pt x="761" y="669"/>
                    <a:pt x="974" y="791"/>
                    <a:pt x="1217" y="882"/>
                  </a:cubicBezTo>
                  <a:cubicBezTo>
                    <a:pt x="1247" y="882"/>
                    <a:pt x="943" y="700"/>
                    <a:pt x="609" y="456"/>
                  </a:cubicBezTo>
                  <a:cubicBezTo>
                    <a:pt x="426" y="274"/>
                    <a:pt x="214" y="12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112825" y="3995025"/>
              <a:ext cx="6100" cy="42575"/>
            </a:xfrm>
            <a:custGeom>
              <a:avLst/>
              <a:gdLst/>
              <a:ahLst/>
              <a:cxnLst/>
              <a:rect l="l" t="t" r="r" b="b"/>
              <a:pathLst>
                <a:path w="244" h="1703" extrusionOk="0">
                  <a:moveTo>
                    <a:pt x="0" y="1"/>
                  </a:moveTo>
                  <a:cubicBezTo>
                    <a:pt x="0" y="305"/>
                    <a:pt x="31" y="578"/>
                    <a:pt x="92" y="852"/>
                  </a:cubicBezTo>
                  <a:cubicBezTo>
                    <a:pt x="122" y="1156"/>
                    <a:pt x="152" y="1429"/>
                    <a:pt x="244" y="1703"/>
                  </a:cubicBezTo>
                  <a:cubicBezTo>
                    <a:pt x="244" y="1429"/>
                    <a:pt x="213" y="1125"/>
                    <a:pt x="152" y="852"/>
                  </a:cubicBezTo>
                  <a:cubicBezTo>
                    <a:pt x="122" y="578"/>
                    <a:pt x="61" y="27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5131050" y="4128000"/>
              <a:ext cx="35750" cy="8400"/>
            </a:xfrm>
            <a:custGeom>
              <a:avLst/>
              <a:gdLst/>
              <a:ahLst/>
              <a:cxnLst/>
              <a:rect l="l" t="t" r="r" b="b"/>
              <a:pathLst>
                <a:path w="1430" h="336" extrusionOk="0">
                  <a:moveTo>
                    <a:pt x="1430" y="1"/>
                  </a:moveTo>
                  <a:lnTo>
                    <a:pt x="1430" y="1"/>
                  </a:lnTo>
                  <a:cubicBezTo>
                    <a:pt x="1186" y="31"/>
                    <a:pt x="943" y="92"/>
                    <a:pt x="700" y="153"/>
                  </a:cubicBezTo>
                  <a:cubicBezTo>
                    <a:pt x="305" y="244"/>
                    <a:pt x="1" y="305"/>
                    <a:pt x="1" y="335"/>
                  </a:cubicBezTo>
                  <a:cubicBezTo>
                    <a:pt x="244" y="335"/>
                    <a:pt x="487" y="305"/>
                    <a:pt x="730" y="244"/>
                  </a:cubicBezTo>
                  <a:cubicBezTo>
                    <a:pt x="974" y="183"/>
                    <a:pt x="1186" y="92"/>
                    <a:pt x="14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p:nvPr/>
          </p:nvSpPr>
          <p:spPr>
            <a:xfrm>
              <a:off x="5282275" y="4102175"/>
              <a:ext cx="19775" cy="38775"/>
            </a:xfrm>
            <a:custGeom>
              <a:avLst/>
              <a:gdLst/>
              <a:ahLst/>
              <a:cxnLst/>
              <a:rect l="l" t="t" r="r" b="b"/>
              <a:pathLst>
                <a:path w="791" h="1551" extrusionOk="0">
                  <a:moveTo>
                    <a:pt x="791" y="0"/>
                  </a:moveTo>
                  <a:cubicBezTo>
                    <a:pt x="609" y="244"/>
                    <a:pt x="487" y="517"/>
                    <a:pt x="365" y="791"/>
                  </a:cubicBezTo>
                  <a:cubicBezTo>
                    <a:pt x="213" y="1034"/>
                    <a:pt x="92" y="1277"/>
                    <a:pt x="1" y="1551"/>
                  </a:cubicBezTo>
                  <a:cubicBezTo>
                    <a:pt x="183" y="1307"/>
                    <a:pt x="305" y="1064"/>
                    <a:pt x="426" y="791"/>
                  </a:cubicBezTo>
                  <a:cubicBezTo>
                    <a:pt x="578" y="548"/>
                    <a:pt x="700" y="274"/>
                    <a:pt x="7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5399300" y="4168275"/>
              <a:ext cx="26625" cy="16000"/>
            </a:xfrm>
            <a:custGeom>
              <a:avLst/>
              <a:gdLst/>
              <a:ahLst/>
              <a:cxnLst/>
              <a:rect l="l" t="t" r="r" b="b"/>
              <a:pathLst>
                <a:path w="1065" h="640" extrusionOk="0">
                  <a:moveTo>
                    <a:pt x="1064" y="1"/>
                  </a:moveTo>
                  <a:lnTo>
                    <a:pt x="1064" y="1"/>
                  </a:lnTo>
                  <a:cubicBezTo>
                    <a:pt x="882" y="62"/>
                    <a:pt x="669" y="153"/>
                    <a:pt x="517" y="274"/>
                  </a:cubicBezTo>
                  <a:cubicBezTo>
                    <a:pt x="335" y="366"/>
                    <a:pt x="153" y="487"/>
                    <a:pt x="1" y="639"/>
                  </a:cubicBezTo>
                  <a:cubicBezTo>
                    <a:pt x="213" y="548"/>
                    <a:pt x="396" y="457"/>
                    <a:pt x="548" y="335"/>
                  </a:cubicBezTo>
                  <a:cubicBezTo>
                    <a:pt x="730" y="244"/>
                    <a:pt x="912" y="122"/>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a:off x="5349900" y="3774650"/>
              <a:ext cx="58550" cy="80575"/>
            </a:xfrm>
            <a:custGeom>
              <a:avLst/>
              <a:gdLst/>
              <a:ahLst/>
              <a:cxnLst/>
              <a:rect l="l" t="t" r="r" b="b"/>
              <a:pathLst>
                <a:path w="2342" h="3223" extrusionOk="0">
                  <a:moveTo>
                    <a:pt x="1977" y="1"/>
                  </a:moveTo>
                  <a:cubicBezTo>
                    <a:pt x="1369" y="92"/>
                    <a:pt x="882" y="183"/>
                    <a:pt x="548" y="244"/>
                  </a:cubicBezTo>
                  <a:cubicBezTo>
                    <a:pt x="366" y="244"/>
                    <a:pt x="183" y="275"/>
                    <a:pt x="31" y="335"/>
                  </a:cubicBezTo>
                  <a:cubicBezTo>
                    <a:pt x="214" y="335"/>
                    <a:pt x="396" y="335"/>
                    <a:pt x="578" y="305"/>
                  </a:cubicBezTo>
                  <a:cubicBezTo>
                    <a:pt x="897" y="276"/>
                    <a:pt x="1353" y="219"/>
                    <a:pt x="1894" y="162"/>
                  </a:cubicBezTo>
                  <a:lnTo>
                    <a:pt x="1894" y="162"/>
                  </a:lnTo>
                  <a:lnTo>
                    <a:pt x="2152" y="2227"/>
                  </a:lnTo>
                  <a:lnTo>
                    <a:pt x="2152" y="2227"/>
                  </a:lnTo>
                  <a:lnTo>
                    <a:pt x="2007" y="2372"/>
                  </a:lnTo>
                  <a:lnTo>
                    <a:pt x="1371" y="2981"/>
                  </a:lnTo>
                  <a:lnTo>
                    <a:pt x="1371" y="2981"/>
                  </a:lnTo>
                  <a:lnTo>
                    <a:pt x="330" y="2461"/>
                  </a:lnTo>
                  <a:lnTo>
                    <a:pt x="330" y="2461"/>
                  </a:lnTo>
                  <a:cubicBezTo>
                    <a:pt x="242" y="1866"/>
                    <a:pt x="182" y="1331"/>
                    <a:pt x="122" y="943"/>
                  </a:cubicBezTo>
                  <a:cubicBezTo>
                    <a:pt x="92" y="761"/>
                    <a:pt x="62" y="548"/>
                    <a:pt x="1" y="335"/>
                  </a:cubicBezTo>
                  <a:lnTo>
                    <a:pt x="1" y="335"/>
                  </a:lnTo>
                  <a:cubicBezTo>
                    <a:pt x="1" y="518"/>
                    <a:pt x="1" y="730"/>
                    <a:pt x="31" y="913"/>
                  </a:cubicBezTo>
                  <a:cubicBezTo>
                    <a:pt x="62" y="1308"/>
                    <a:pt x="92" y="1855"/>
                    <a:pt x="153" y="2524"/>
                  </a:cubicBezTo>
                  <a:lnTo>
                    <a:pt x="153" y="2554"/>
                  </a:lnTo>
                  <a:lnTo>
                    <a:pt x="214" y="2585"/>
                  </a:lnTo>
                  <a:cubicBezTo>
                    <a:pt x="578" y="2767"/>
                    <a:pt x="943" y="2980"/>
                    <a:pt x="1338" y="3193"/>
                  </a:cubicBezTo>
                  <a:lnTo>
                    <a:pt x="1399" y="3223"/>
                  </a:lnTo>
                  <a:lnTo>
                    <a:pt x="1460" y="3162"/>
                  </a:lnTo>
                  <a:lnTo>
                    <a:pt x="2129" y="2524"/>
                  </a:lnTo>
                  <a:lnTo>
                    <a:pt x="2311" y="2341"/>
                  </a:lnTo>
                  <a:lnTo>
                    <a:pt x="2341" y="2311"/>
                  </a:lnTo>
                  <a:lnTo>
                    <a:pt x="2341" y="2281"/>
                  </a:lnTo>
                  <a:cubicBezTo>
                    <a:pt x="2250" y="1460"/>
                    <a:pt x="2129" y="730"/>
                    <a:pt x="2037" y="92"/>
                  </a:cubicBezTo>
                  <a:lnTo>
                    <a:pt x="20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5352200" y="3799250"/>
              <a:ext cx="46375" cy="5450"/>
            </a:xfrm>
            <a:custGeom>
              <a:avLst/>
              <a:gdLst/>
              <a:ahLst/>
              <a:cxnLst/>
              <a:rect l="l" t="t" r="r" b="b"/>
              <a:pathLst>
                <a:path w="1855" h="218" extrusionOk="0">
                  <a:moveTo>
                    <a:pt x="1191" y="1"/>
                  </a:moveTo>
                  <a:cubicBezTo>
                    <a:pt x="792" y="1"/>
                    <a:pt x="390" y="55"/>
                    <a:pt x="0" y="172"/>
                  </a:cubicBezTo>
                  <a:cubicBezTo>
                    <a:pt x="152" y="202"/>
                    <a:pt x="304" y="218"/>
                    <a:pt x="456" y="218"/>
                  </a:cubicBezTo>
                  <a:cubicBezTo>
                    <a:pt x="608" y="218"/>
                    <a:pt x="760" y="202"/>
                    <a:pt x="912" y="172"/>
                  </a:cubicBezTo>
                  <a:cubicBezTo>
                    <a:pt x="1216" y="172"/>
                    <a:pt x="1550" y="142"/>
                    <a:pt x="1854" y="50"/>
                  </a:cubicBezTo>
                  <a:cubicBezTo>
                    <a:pt x="1636" y="18"/>
                    <a:pt x="1414" y="1"/>
                    <a:pt x="1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5287600" y="3954000"/>
              <a:ext cx="667200" cy="290300"/>
            </a:xfrm>
            <a:custGeom>
              <a:avLst/>
              <a:gdLst/>
              <a:ahLst/>
              <a:cxnLst/>
              <a:rect l="l" t="t" r="r" b="b"/>
              <a:pathLst>
                <a:path w="26688" h="11612" extrusionOk="0">
                  <a:moveTo>
                    <a:pt x="11764" y="0"/>
                  </a:moveTo>
                  <a:lnTo>
                    <a:pt x="7873" y="9818"/>
                  </a:lnTo>
                  <a:lnTo>
                    <a:pt x="0" y="10943"/>
                  </a:lnTo>
                  <a:lnTo>
                    <a:pt x="0" y="11611"/>
                  </a:lnTo>
                  <a:lnTo>
                    <a:pt x="21369" y="11611"/>
                  </a:lnTo>
                  <a:lnTo>
                    <a:pt x="2668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5701875" y="4073975"/>
              <a:ext cx="43200" cy="37925"/>
            </a:xfrm>
            <a:custGeom>
              <a:avLst/>
              <a:gdLst/>
              <a:ahLst/>
              <a:cxnLst/>
              <a:rect l="l" t="t" r="r" b="b"/>
              <a:pathLst>
                <a:path w="1728" h="1517" extrusionOk="0">
                  <a:moveTo>
                    <a:pt x="851" y="1"/>
                  </a:moveTo>
                  <a:cubicBezTo>
                    <a:pt x="399" y="1"/>
                    <a:pt x="1" y="405"/>
                    <a:pt x="117" y="916"/>
                  </a:cubicBezTo>
                  <a:cubicBezTo>
                    <a:pt x="205" y="1302"/>
                    <a:pt x="536" y="1516"/>
                    <a:pt x="871" y="1516"/>
                  </a:cubicBezTo>
                  <a:cubicBezTo>
                    <a:pt x="1115" y="1516"/>
                    <a:pt x="1361" y="1402"/>
                    <a:pt x="1515" y="1159"/>
                  </a:cubicBezTo>
                  <a:cubicBezTo>
                    <a:pt x="1728" y="794"/>
                    <a:pt x="1636" y="338"/>
                    <a:pt x="1272" y="125"/>
                  </a:cubicBezTo>
                  <a:cubicBezTo>
                    <a:pt x="1135" y="39"/>
                    <a:pt x="990" y="1"/>
                    <a:pt x="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127175" y="4507950"/>
              <a:ext cx="182450" cy="235375"/>
            </a:xfrm>
            <a:custGeom>
              <a:avLst/>
              <a:gdLst/>
              <a:ahLst/>
              <a:cxnLst/>
              <a:rect l="l" t="t" r="r" b="b"/>
              <a:pathLst>
                <a:path w="7298" h="9415" extrusionOk="0">
                  <a:moveTo>
                    <a:pt x="2949" y="1"/>
                  </a:moveTo>
                  <a:lnTo>
                    <a:pt x="1" y="3101"/>
                  </a:lnTo>
                  <a:lnTo>
                    <a:pt x="214" y="3344"/>
                  </a:lnTo>
                  <a:cubicBezTo>
                    <a:pt x="1278" y="4469"/>
                    <a:pt x="5624" y="8907"/>
                    <a:pt x="6566" y="9363"/>
                  </a:cubicBezTo>
                  <a:cubicBezTo>
                    <a:pt x="6635" y="9398"/>
                    <a:pt x="6688" y="9414"/>
                    <a:pt x="6727" y="9414"/>
                  </a:cubicBezTo>
                  <a:cubicBezTo>
                    <a:pt x="7297" y="9414"/>
                    <a:pt x="4955" y="5928"/>
                    <a:pt x="4955" y="5928"/>
                  </a:cubicBezTo>
                  <a:lnTo>
                    <a:pt x="6962" y="3800"/>
                  </a:lnTo>
                  <a:lnTo>
                    <a:pt x="294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128700" y="4556600"/>
              <a:ext cx="44100" cy="63075"/>
            </a:xfrm>
            <a:custGeom>
              <a:avLst/>
              <a:gdLst/>
              <a:ahLst/>
              <a:cxnLst/>
              <a:rect l="l" t="t" r="r" b="b"/>
              <a:pathLst>
                <a:path w="1764" h="2523" extrusionOk="0">
                  <a:moveTo>
                    <a:pt x="1034" y="0"/>
                  </a:moveTo>
                  <a:lnTo>
                    <a:pt x="1" y="1125"/>
                  </a:lnTo>
                  <a:lnTo>
                    <a:pt x="1399" y="2523"/>
                  </a:lnTo>
                  <a:cubicBezTo>
                    <a:pt x="1673" y="2128"/>
                    <a:pt x="1764" y="1641"/>
                    <a:pt x="1703" y="1185"/>
                  </a:cubicBezTo>
                  <a:cubicBezTo>
                    <a:pt x="1642" y="730"/>
                    <a:pt x="1399" y="304"/>
                    <a:pt x="103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127175" y="4583950"/>
              <a:ext cx="177100" cy="160375"/>
            </a:xfrm>
            <a:custGeom>
              <a:avLst/>
              <a:gdLst/>
              <a:ahLst/>
              <a:cxnLst/>
              <a:rect l="l" t="t" r="r" b="b"/>
              <a:pathLst>
                <a:path w="7084" h="6415" extrusionOk="0">
                  <a:moveTo>
                    <a:pt x="92" y="0"/>
                  </a:moveTo>
                  <a:lnTo>
                    <a:pt x="1" y="61"/>
                  </a:lnTo>
                  <a:cubicBezTo>
                    <a:pt x="1812" y="2144"/>
                    <a:pt x="6351" y="6414"/>
                    <a:pt x="6741" y="6414"/>
                  </a:cubicBezTo>
                  <a:cubicBezTo>
                    <a:pt x="6744" y="6414"/>
                    <a:pt x="6746" y="6414"/>
                    <a:pt x="6749" y="6414"/>
                  </a:cubicBezTo>
                  <a:cubicBezTo>
                    <a:pt x="7083" y="6383"/>
                    <a:pt x="6202" y="4894"/>
                    <a:pt x="6202" y="4894"/>
                  </a:cubicBezTo>
                  <a:cubicBezTo>
                    <a:pt x="6150" y="4849"/>
                    <a:pt x="6083" y="4831"/>
                    <a:pt x="6011" y="4831"/>
                  </a:cubicBezTo>
                  <a:cubicBezTo>
                    <a:pt x="5740" y="4831"/>
                    <a:pt x="5381" y="5076"/>
                    <a:pt x="5381" y="5076"/>
                  </a:cubicBezTo>
                  <a:lnTo>
                    <a:pt x="9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3"/>
            <p:cNvSpPr/>
            <p:nvPr/>
          </p:nvSpPr>
          <p:spPr>
            <a:xfrm>
              <a:off x="1127950" y="4582425"/>
              <a:ext cx="169475" cy="160350"/>
            </a:xfrm>
            <a:custGeom>
              <a:avLst/>
              <a:gdLst/>
              <a:ahLst/>
              <a:cxnLst/>
              <a:rect l="l" t="t" r="r" b="b"/>
              <a:pathLst>
                <a:path w="6779" h="6414" extrusionOk="0">
                  <a:moveTo>
                    <a:pt x="0" y="0"/>
                  </a:moveTo>
                  <a:cubicBezTo>
                    <a:pt x="0" y="31"/>
                    <a:pt x="31" y="31"/>
                    <a:pt x="31" y="61"/>
                  </a:cubicBezTo>
                  <a:lnTo>
                    <a:pt x="145" y="159"/>
                  </a:lnTo>
                  <a:lnTo>
                    <a:pt x="145" y="159"/>
                  </a:lnTo>
                  <a:lnTo>
                    <a:pt x="61" y="61"/>
                  </a:lnTo>
                  <a:lnTo>
                    <a:pt x="0" y="0"/>
                  </a:lnTo>
                  <a:close/>
                  <a:moveTo>
                    <a:pt x="145" y="159"/>
                  </a:moveTo>
                  <a:lnTo>
                    <a:pt x="244" y="274"/>
                  </a:lnTo>
                  <a:lnTo>
                    <a:pt x="943" y="973"/>
                  </a:lnTo>
                  <a:cubicBezTo>
                    <a:pt x="1520" y="1581"/>
                    <a:pt x="2371" y="2402"/>
                    <a:pt x="3283" y="3283"/>
                  </a:cubicBezTo>
                  <a:cubicBezTo>
                    <a:pt x="4225" y="4195"/>
                    <a:pt x="5107" y="4985"/>
                    <a:pt x="5745" y="5532"/>
                  </a:cubicBezTo>
                  <a:lnTo>
                    <a:pt x="6505" y="6201"/>
                  </a:lnTo>
                  <a:lnTo>
                    <a:pt x="6718" y="6353"/>
                  </a:lnTo>
                  <a:lnTo>
                    <a:pt x="6505" y="6171"/>
                  </a:lnTo>
                  <a:lnTo>
                    <a:pt x="5745" y="5502"/>
                  </a:lnTo>
                  <a:cubicBezTo>
                    <a:pt x="5107" y="4925"/>
                    <a:pt x="4256" y="4134"/>
                    <a:pt x="3314" y="3253"/>
                  </a:cubicBezTo>
                  <a:cubicBezTo>
                    <a:pt x="2402" y="2371"/>
                    <a:pt x="1551" y="1551"/>
                    <a:pt x="943" y="943"/>
                  </a:cubicBezTo>
                  <a:lnTo>
                    <a:pt x="244" y="244"/>
                  </a:lnTo>
                  <a:lnTo>
                    <a:pt x="145" y="159"/>
                  </a:lnTo>
                  <a:close/>
                  <a:moveTo>
                    <a:pt x="6718" y="6353"/>
                  </a:moveTo>
                  <a:cubicBezTo>
                    <a:pt x="6748" y="6414"/>
                    <a:pt x="6779" y="6414"/>
                    <a:pt x="6779" y="6414"/>
                  </a:cubicBezTo>
                  <a:lnTo>
                    <a:pt x="6718" y="635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3"/>
            <p:cNvSpPr/>
            <p:nvPr/>
          </p:nvSpPr>
          <p:spPr>
            <a:xfrm>
              <a:off x="1260175" y="4704475"/>
              <a:ext cx="24325" cy="7925"/>
            </a:xfrm>
            <a:custGeom>
              <a:avLst/>
              <a:gdLst/>
              <a:ahLst/>
              <a:cxnLst/>
              <a:rect l="l" t="t" r="r" b="b"/>
              <a:pathLst>
                <a:path w="973" h="317" extrusionOk="0">
                  <a:moveTo>
                    <a:pt x="672" y="0"/>
                  </a:moveTo>
                  <a:cubicBezTo>
                    <a:pt x="590" y="0"/>
                    <a:pt x="508" y="15"/>
                    <a:pt x="426" y="43"/>
                  </a:cubicBezTo>
                  <a:cubicBezTo>
                    <a:pt x="243" y="73"/>
                    <a:pt x="91" y="164"/>
                    <a:pt x="0" y="316"/>
                  </a:cubicBezTo>
                  <a:cubicBezTo>
                    <a:pt x="122" y="225"/>
                    <a:pt x="274" y="164"/>
                    <a:pt x="456" y="103"/>
                  </a:cubicBezTo>
                  <a:cubicBezTo>
                    <a:pt x="564" y="82"/>
                    <a:pt x="686" y="60"/>
                    <a:pt x="813" y="60"/>
                  </a:cubicBezTo>
                  <a:cubicBezTo>
                    <a:pt x="866" y="60"/>
                    <a:pt x="919" y="64"/>
                    <a:pt x="973" y="73"/>
                  </a:cubicBezTo>
                  <a:cubicBezTo>
                    <a:pt x="872" y="23"/>
                    <a:pt x="772" y="0"/>
                    <a:pt x="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1244200" y="4666000"/>
              <a:ext cx="13725" cy="3825"/>
            </a:xfrm>
            <a:custGeom>
              <a:avLst/>
              <a:gdLst/>
              <a:ahLst/>
              <a:cxnLst/>
              <a:rect l="l" t="t" r="r" b="b"/>
              <a:pathLst>
                <a:path w="549" h="153" extrusionOk="0">
                  <a:moveTo>
                    <a:pt x="548" y="1"/>
                  </a:moveTo>
                  <a:cubicBezTo>
                    <a:pt x="548" y="1"/>
                    <a:pt x="426" y="1"/>
                    <a:pt x="274" y="62"/>
                  </a:cubicBezTo>
                  <a:cubicBezTo>
                    <a:pt x="183" y="62"/>
                    <a:pt x="92" y="92"/>
                    <a:pt x="1" y="153"/>
                  </a:cubicBezTo>
                  <a:cubicBezTo>
                    <a:pt x="92" y="153"/>
                    <a:pt x="183" y="153"/>
                    <a:pt x="274" y="123"/>
                  </a:cubicBezTo>
                  <a:cubicBezTo>
                    <a:pt x="426" y="92"/>
                    <a:pt x="548" y="31"/>
                    <a:pt x="5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1240400" y="4656900"/>
              <a:ext cx="11425" cy="1875"/>
            </a:xfrm>
            <a:custGeom>
              <a:avLst/>
              <a:gdLst/>
              <a:ahLst/>
              <a:cxnLst/>
              <a:rect l="l" t="t" r="r" b="b"/>
              <a:pathLst>
                <a:path w="457" h="75" extrusionOk="0">
                  <a:moveTo>
                    <a:pt x="244" y="0"/>
                  </a:moveTo>
                  <a:cubicBezTo>
                    <a:pt x="153" y="0"/>
                    <a:pt x="62" y="0"/>
                    <a:pt x="1" y="31"/>
                  </a:cubicBezTo>
                  <a:cubicBezTo>
                    <a:pt x="1" y="61"/>
                    <a:pt x="92" y="61"/>
                    <a:pt x="214" y="61"/>
                  </a:cubicBezTo>
                  <a:cubicBezTo>
                    <a:pt x="244" y="71"/>
                    <a:pt x="274" y="75"/>
                    <a:pt x="304" y="75"/>
                  </a:cubicBezTo>
                  <a:cubicBezTo>
                    <a:pt x="362" y="75"/>
                    <a:pt x="416" y="61"/>
                    <a:pt x="457" y="61"/>
                  </a:cubicBezTo>
                  <a:cubicBezTo>
                    <a:pt x="457" y="61"/>
                    <a:pt x="366"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1244200" y="4643225"/>
              <a:ext cx="10675" cy="10050"/>
            </a:xfrm>
            <a:custGeom>
              <a:avLst/>
              <a:gdLst/>
              <a:ahLst/>
              <a:cxnLst/>
              <a:rect l="l" t="t" r="r" b="b"/>
              <a:pathLst>
                <a:path w="427" h="402" extrusionOk="0">
                  <a:moveTo>
                    <a:pt x="1" y="0"/>
                  </a:moveTo>
                  <a:cubicBezTo>
                    <a:pt x="1" y="0"/>
                    <a:pt x="62" y="122"/>
                    <a:pt x="183" y="243"/>
                  </a:cubicBezTo>
                  <a:cubicBezTo>
                    <a:pt x="289" y="322"/>
                    <a:pt x="371" y="401"/>
                    <a:pt x="411" y="401"/>
                  </a:cubicBezTo>
                  <a:cubicBezTo>
                    <a:pt x="417" y="401"/>
                    <a:pt x="422" y="399"/>
                    <a:pt x="426" y="395"/>
                  </a:cubicBezTo>
                  <a:cubicBezTo>
                    <a:pt x="426" y="395"/>
                    <a:pt x="335" y="304"/>
                    <a:pt x="244" y="182"/>
                  </a:cubicBezTo>
                  <a:cubicBezTo>
                    <a:pt x="122" y="61"/>
                    <a:pt x="3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1248000" y="4634850"/>
              <a:ext cx="11425" cy="12200"/>
            </a:xfrm>
            <a:custGeom>
              <a:avLst/>
              <a:gdLst/>
              <a:ahLst/>
              <a:cxnLst/>
              <a:rect l="l" t="t" r="r" b="b"/>
              <a:pathLst>
                <a:path w="457" h="488" extrusionOk="0">
                  <a:moveTo>
                    <a:pt x="31" y="1"/>
                  </a:moveTo>
                  <a:cubicBezTo>
                    <a:pt x="1" y="1"/>
                    <a:pt x="62" y="153"/>
                    <a:pt x="214" y="305"/>
                  </a:cubicBezTo>
                  <a:cubicBezTo>
                    <a:pt x="274" y="396"/>
                    <a:pt x="366" y="457"/>
                    <a:pt x="457" y="487"/>
                  </a:cubicBezTo>
                  <a:cubicBezTo>
                    <a:pt x="457" y="487"/>
                    <a:pt x="366" y="396"/>
                    <a:pt x="244" y="244"/>
                  </a:cubicBezTo>
                  <a:cubicBezTo>
                    <a:pt x="183" y="153"/>
                    <a:pt x="122" y="92"/>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255600" y="4662675"/>
              <a:ext cx="25875" cy="14750"/>
            </a:xfrm>
            <a:custGeom>
              <a:avLst/>
              <a:gdLst/>
              <a:ahLst/>
              <a:cxnLst/>
              <a:rect l="l" t="t" r="r" b="b"/>
              <a:pathLst>
                <a:path w="1035" h="590" extrusionOk="0">
                  <a:moveTo>
                    <a:pt x="305" y="43"/>
                  </a:moveTo>
                  <a:cubicBezTo>
                    <a:pt x="426" y="43"/>
                    <a:pt x="578" y="73"/>
                    <a:pt x="670" y="134"/>
                  </a:cubicBezTo>
                  <a:cubicBezTo>
                    <a:pt x="791" y="195"/>
                    <a:pt x="913" y="286"/>
                    <a:pt x="974" y="438"/>
                  </a:cubicBezTo>
                  <a:cubicBezTo>
                    <a:pt x="974" y="499"/>
                    <a:pt x="913" y="529"/>
                    <a:pt x="852" y="529"/>
                  </a:cubicBezTo>
                  <a:cubicBezTo>
                    <a:pt x="761" y="499"/>
                    <a:pt x="700" y="468"/>
                    <a:pt x="639" y="438"/>
                  </a:cubicBezTo>
                  <a:cubicBezTo>
                    <a:pt x="518" y="377"/>
                    <a:pt x="396" y="316"/>
                    <a:pt x="305" y="256"/>
                  </a:cubicBezTo>
                  <a:cubicBezTo>
                    <a:pt x="217" y="197"/>
                    <a:pt x="150" y="145"/>
                    <a:pt x="104" y="111"/>
                  </a:cubicBezTo>
                  <a:lnTo>
                    <a:pt x="104" y="111"/>
                  </a:lnTo>
                  <a:cubicBezTo>
                    <a:pt x="173" y="82"/>
                    <a:pt x="245" y="63"/>
                    <a:pt x="305" y="43"/>
                  </a:cubicBezTo>
                  <a:close/>
                  <a:moveTo>
                    <a:pt x="422" y="1"/>
                  </a:moveTo>
                  <a:cubicBezTo>
                    <a:pt x="383" y="1"/>
                    <a:pt x="344" y="5"/>
                    <a:pt x="305" y="12"/>
                  </a:cubicBezTo>
                  <a:cubicBezTo>
                    <a:pt x="220" y="12"/>
                    <a:pt x="161" y="39"/>
                    <a:pt x="79" y="92"/>
                  </a:cubicBezTo>
                  <a:lnTo>
                    <a:pt x="79" y="92"/>
                  </a:lnTo>
                  <a:cubicBezTo>
                    <a:pt x="57" y="76"/>
                    <a:pt x="43" y="67"/>
                    <a:pt x="36" y="67"/>
                  </a:cubicBezTo>
                  <a:cubicBezTo>
                    <a:pt x="33" y="67"/>
                    <a:pt x="31" y="69"/>
                    <a:pt x="31" y="73"/>
                  </a:cubicBezTo>
                  <a:cubicBezTo>
                    <a:pt x="39" y="85"/>
                    <a:pt x="47" y="96"/>
                    <a:pt x="56" y="107"/>
                  </a:cubicBezTo>
                  <a:lnTo>
                    <a:pt x="56" y="107"/>
                  </a:lnTo>
                  <a:cubicBezTo>
                    <a:pt x="1" y="136"/>
                    <a:pt x="1" y="164"/>
                    <a:pt x="1" y="164"/>
                  </a:cubicBezTo>
                  <a:cubicBezTo>
                    <a:pt x="23" y="150"/>
                    <a:pt x="47" y="137"/>
                    <a:pt x="71" y="125"/>
                  </a:cubicBezTo>
                  <a:lnTo>
                    <a:pt x="71" y="125"/>
                  </a:lnTo>
                  <a:cubicBezTo>
                    <a:pt x="129" y="190"/>
                    <a:pt x="202" y="244"/>
                    <a:pt x="274" y="316"/>
                  </a:cubicBezTo>
                  <a:cubicBezTo>
                    <a:pt x="396" y="377"/>
                    <a:pt x="487" y="438"/>
                    <a:pt x="609" y="499"/>
                  </a:cubicBezTo>
                  <a:cubicBezTo>
                    <a:pt x="670" y="529"/>
                    <a:pt x="761" y="560"/>
                    <a:pt x="822" y="590"/>
                  </a:cubicBezTo>
                  <a:cubicBezTo>
                    <a:pt x="882" y="590"/>
                    <a:pt x="913" y="590"/>
                    <a:pt x="974" y="560"/>
                  </a:cubicBezTo>
                  <a:cubicBezTo>
                    <a:pt x="1004" y="529"/>
                    <a:pt x="1034" y="468"/>
                    <a:pt x="1034" y="438"/>
                  </a:cubicBezTo>
                  <a:cubicBezTo>
                    <a:pt x="928" y="173"/>
                    <a:pt x="684" y="1"/>
                    <a:pt x="4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1255600" y="4646950"/>
              <a:ext cx="9900" cy="19075"/>
            </a:xfrm>
            <a:custGeom>
              <a:avLst/>
              <a:gdLst/>
              <a:ahLst/>
              <a:cxnLst/>
              <a:rect l="l" t="t" r="r" b="b"/>
              <a:pathLst>
                <a:path w="396" h="763" extrusionOk="0">
                  <a:moveTo>
                    <a:pt x="212" y="0"/>
                  </a:moveTo>
                  <a:cubicBezTo>
                    <a:pt x="167" y="0"/>
                    <a:pt x="130" y="26"/>
                    <a:pt x="92" y="64"/>
                  </a:cubicBezTo>
                  <a:cubicBezTo>
                    <a:pt x="62" y="125"/>
                    <a:pt x="31" y="155"/>
                    <a:pt x="31" y="216"/>
                  </a:cubicBezTo>
                  <a:cubicBezTo>
                    <a:pt x="1" y="307"/>
                    <a:pt x="1" y="398"/>
                    <a:pt x="1" y="489"/>
                  </a:cubicBezTo>
                  <a:cubicBezTo>
                    <a:pt x="1" y="581"/>
                    <a:pt x="31" y="672"/>
                    <a:pt x="62" y="733"/>
                  </a:cubicBezTo>
                  <a:lnTo>
                    <a:pt x="62" y="489"/>
                  </a:lnTo>
                  <a:cubicBezTo>
                    <a:pt x="62" y="398"/>
                    <a:pt x="62" y="337"/>
                    <a:pt x="92" y="246"/>
                  </a:cubicBezTo>
                  <a:cubicBezTo>
                    <a:pt x="92" y="172"/>
                    <a:pt x="152" y="78"/>
                    <a:pt x="207" y="78"/>
                  </a:cubicBezTo>
                  <a:cubicBezTo>
                    <a:pt x="220" y="78"/>
                    <a:pt x="233" y="83"/>
                    <a:pt x="244" y="94"/>
                  </a:cubicBezTo>
                  <a:cubicBezTo>
                    <a:pt x="305" y="155"/>
                    <a:pt x="335" y="246"/>
                    <a:pt x="335" y="337"/>
                  </a:cubicBezTo>
                  <a:cubicBezTo>
                    <a:pt x="305" y="429"/>
                    <a:pt x="274" y="520"/>
                    <a:pt x="244" y="581"/>
                  </a:cubicBezTo>
                  <a:cubicBezTo>
                    <a:pt x="183" y="641"/>
                    <a:pt x="122" y="702"/>
                    <a:pt x="62" y="763"/>
                  </a:cubicBezTo>
                  <a:cubicBezTo>
                    <a:pt x="62" y="763"/>
                    <a:pt x="183" y="733"/>
                    <a:pt x="274" y="611"/>
                  </a:cubicBezTo>
                  <a:cubicBezTo>
                    <a:pt x="335" y="550"/>
                    <a:pt x="366" y="459"/>
                    <a:pt x="396" y="368"/>
                  </a:cubicBezTo>
                  <a:cubicBezTo>
                    <a:pt x="396" y="246"/>
                    <a:pt x="366" y="125"/>
                    <a:pt x="305" y="33"/>
                  </a:cubicBezTo>
                  <a:cubicBezTo>
                    <a:pt x="270" y="10"/>
                    <a:pt x="240" y="0"/>
                    <a:pt x="2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3"/>
            <p:cNvSpPr/>
            <p:nvPr/>
          </p:nvSpPr>
          <p:spPr>
            <a:xfrm>
              <a:off x="1155300" y="4556600"/>
              <a:ext cx="22825" cy="62325"/>
            </a:xfrm>
            <a:custGeom>
              <a:avLst/>
              <a:gdLst/>
              <a:ahLst/>
              <a:cxnLst/>
              <a:rect l="l" t="t" r="r" b="b"/>
              <a:pathLst>
                <a:path w="913" h="2493" extrusionOk="0">
                  <a:moveTo>
                    <a:pt x="1" y="0"/>
                  </a:moveTo>
                  <a:cubicBezTo>
                    <a:pt x="1" y="0"/>
                    <a:pt x="122" y="122"/>
                    <a:pt x="305" y="304"/>
                  </a:cubicBezTo>
                  <a:cubicBezTo>
                    <a:pt x="730" y="821"/>
                    <a:pt x="821" y="1520"/>
                    <a:pt x="548" y="2128"/>
                  </a:cubicBezTo>
                  <a:cubicBezTo>
                    <a:pt x="487" y="2249"/>
                    <a:pt x="426" y="2371"/>
                    <a:pt x="365" y="2492"/>
                  </a:cubicBezTo>
                  <a:cubicBezTo>
                    <a:pt x="365" y="2492"/>
                    <a:pt x="396" y="2462"/>
                    <a:pt x="426" y="2401"/>
                  </a:cubicBezTo>
                  <a:cubicBezTo>
                    <a:pt x="487" y="2310"/>
                    <a:pt x="548" y="2249"/>
                    <a:pt x="609" y="2158"/>
                  </a:cubicBezTo>
                  <a:cubicBezTo>
                    <a:pt x="912" y="1520"/>
                    <a:pt x="791" y="790"/>
                    <a:pt x="335" y="274"/>
                  </a:cubicBezTo>
                  <a:cubicBezTo>
                    <a:pt x="274" y="182"/>
                    <a:pt x="183" y="122"/>
                    <a:pt x="122" y="61"/>
                  </a:cubicBezTo>
                  <a:cubicBezTo>
                    <a:pt x="61" y="30"/>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3"/>
            <p:cNvSpPr/>
            <p:nvPr/>
          </p:nvSpPr>
          <p:spPr>
            <a:xfrm>
              <a:off x="1165950" y="4525425"/>
              <a:ext cx="39525" cy="40300"/>
            </a:xfrm>
            <a:custGeom>
              <a:avLst/>
              <a:gdLst/>
              <a:ahLst/>
              <a:cxnLst/>
              <a:rect l="l" t="t" r="r" b="b"/>
              <a:pathLst>
                <a:path w="1581" h="1612" extrusionOk="0">
                  <a:moveTo>
                    <a:pt x="1581" y="1"/>
                  </a:moveTo>
                  <a:lnTo>
                    <a:pt x="1581" y="1"/>
                  </a:lnTo>
                  <a:cubicBezTo>
                    <a:pt x="1277" y="244"/>
                    <a:pt x="1003" y="487"/>
                    <a:pt x="760" y="761"/>
                  </a:cubicBezTo>
                  <a:cubicBezTo>
                    <a:pt x="486" y="1034"/>
                    <a:pt x="243" y="1308"/>
                    <a:pt x="0" y="1612"/>
                  </a:cubicBezTo>
                  <a:cubicBezTo>
                    <a:pt x="274" y="1369"/>
                    <a:pt x="547" y="1095"/>
                    <a:pt x="821" y="821"/>
                  </a:cubicBezTo>
                  <a:cubicBezTo>
                    <a:pt x="1064" y="548"/>
                    <a:pt x="1338" y="274"/>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1185700" y="4621950"/>
              <a:ext cx="28900" cy="27375"/>
            </a:xfrm>
            <a:custGeom>
              <a:avLst/>
              <a:gdLst/>
              <a:ahLst/>
              <a:cxnLst/>
              <a:rect l="l" t="t" r="r" b="b"/>
              <a:pathLst>
                <a:path w="1156" h="1095" extrusionOk="0">
                  <a:moveTo>
                    <a:pt x="0" y="0"/>
                  </a:moveTo>
                  <a:cubicBezTo>
                    <a:pt x="152" y="213"/>
                    <a:pt x="335" y="426"/>
                    <a:pt x="517" y="608"/>
                  </a:cubicBezTo>
                  <a:cubicBezTo>
                    <a:pt x="730" y="790"/>
                    <a:pt x="912" y="973"/>
                    <a:pt x="1155" y="1094"/>
                  </a:cubicBezTo>
                  <a:cubicBezTo>
                    <a:pt x="1155" y="1094"/>
                    <a:pt x="882" y="851"/>
                    <a:pt x="578" y="547"/>
                  </a:cubicBezTo>
                  <a:cubicBezTo>
                    <a:pt x="244" y="243"/>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1162900" y="4602950"/>
              <a:ext cx="3825" cy="8375"/>
            </a:xfrm>
            <a:custGeom>
              <a:avLst/>
              <a:gdLst/>
              <a:ahLst/>
              <a:cxnLst/>
              <a:rect l="l" t="t" r="r" b="b"/>
              <a:pathLst>
                <a:path w="153" h="335" extrusionOk="0">
                  <a:moveTo>
                    <a:pt x="122" y="0"/>
                  </a:moveTo>
                  <a:cubicBezTo>
                    <a:pt x="122" y="0"/>
                    <a:pt x="92" y="91"/>
                    <a:pt x="61" y="152"/>
                  </a:cubicBezTo>
                  <a:cubicBezTo>
                    <a:pt x="31" y="243"/>
                    <a:pt x="1" y="304"/>
                    <a:pt x="31" y="334"/>
                  </a:cubicBezTo>
                  <a:cubicBezTo>
                    <a:pt x="31" y="334"/>
                    <a:pt x="92" y="274"/>
                    <a:pt x="122" y="183"/>
                  </a:cubicBezTo>
                  <a:cubicBezTo>
                    <a:pt x="153" y="91"/>
                    <a:pt x="15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3"/>
            <p:cNvSpPr/>
            <p:nvPr/>
          </p:nvSpPr>
          <p:spPr>
            <a:xfrm>
              <a:off x="1166700" y="4586975"/>
              <a:ext cx="1550" cy="7625"/>
            </a:xfrm>
            <a:custGeom>
              <a:avLst/>
              <a:gdLst/>
              <a:ahLst/>
              <a:cxnLst/>
              <a:rect l="l" t="t" r="r" b="b"/>
              <a:pathLst>
                <a:path w="62" h="305" extrusionOk="0">
                  <a:moveTo>
                    <a:pt x="31" y="1"/>
                  </a:moveTo>
                  <a:cubicBezTo>
                    <a:pt x="31" y="1"/>
                    <a:pt x="1" y="62"/>
                    <a:pt x="1" y="153"/>
                  </a:cubicBezTo>
                  <a:cubicBezTo>
                    <a:pt x="1" y="214"/>
                    <a:pt x="1" y="305"/>
                    <a:pt x="31" y="305"/>
                  </a:cubicBezTo>
                  <a:cubicBezTo>
                    <a:pt x="61" y="305"/>
                    <a:pt x="61" y="214"/>
                    <a:pt x="61" y="153"/>
                  </a:cubicBezTo>
                  <a:cubicBezTo>
                    <a:pt x="61" y="62"/>
                    <a:pt x="61"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1160625" y="4572550"/>
              <a:ext cx="5350" cy="7625"/>
            </a:xfrm>
            <a:custGeom>
              <a:avLst/>
              <a:gdLst/>
              <a:ahLst/>
              <a:cxnLst/>
              <a:rect l="l" t="t" r="r" b="b"/>
              <a:pathLst>
                <a:path w="214" h="305" extrusionOk="0">
                  <a:moveTo>
                    <a:pt x="0" y="0"/>
                  </a:moveTo>
                  <a:cubicBezTo>
                    <a:pt x="0" y="0"/>
                    <a:pt x="61" y="61"/>
                    <a:pt x="92" y="152"/>
                  </a:cubicBezTo>
                  <a:cubicBezTo>
                    <a:pt x="122" y="243"/>
                    <a:pt x="152" y="304"/>
                    <a:pt x="152" y="304"/>
                  </a:cubicBezTo>
                  <a:cubicBezTo>
                    <a:pt x="183" y="304"/>
                    <a:pt x="213" y="213"/>
                    <a:pt x="152" y="122"/>
                  </a:cubicBezTo>
                  <a:cubicBezTo>
                    <a:pt x="122" y="31"/>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1155300" y="4563425"/>
              <a:ext cx="2300" cy="4125"/>
            </a:xfrm>
            <a:custGeom>
              <a:avLst/>
              <a:gdLst/>
              <a:ahLst/>
              <a:cxnLst/>
              <a:rect l="l" t="t" r="r" b="b"/>
              <a:pathLst>
                <a:path w="92" h="165" extrusionOk="0">
                  <a:moveTo>
                    <a:pt x="1" y="1"/>
                  </a:moveTo>
                  <a:lnTo>
                    <a:pt x="1" y="92"/>
                  </a:lnTo>
                  <a:cubicBezTo>
                    <a:pt x="1" y="136"/>
                    <a:pt x="33" y="164"/>
                    <a:pt x="51" y="164"/>
                  </a:cubicBezTo>
                  <a:cubicBezTo>
                    <a:pt x="57" y="164"/>
                    <a:pt x="61" y="161"/>
                    <a:pt x="61" y="153"/>
                  </a:cubicBezTo>
                  <a:cubicBezTo>
                    <a:pt x="92" y="153"/>
                    <a:pt x="61" y="122"/>
                    <a:pt x="61" y="61"/>
                  </a:cubicBezTo>
                  <a:cubicBezTo>
                    <a:pt x="61" y="3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2036775" y="4688050"/>
              <a:ext cx="257625" cy="112350"/>
            </a:xfrm>
            <a:custGeom>
              <a:avLst/>
              <a:gdLst/>
              <a:ahLst/>
              <a:cxnLst/>
              <a:rect l="l" t="t" r="r" b="b"/>
              <a:pathLst>
                <a:path w="10305" h="4494" extrusionOk="0">
                  <a:moveTo>
                    <a:pt x="5502" y="0"/>
                  </a:moveTo>
                  <a:lnTo>
                    <a:pt x="1" y="152"/>
                  </a:lnTo>
                  <a:lnTo>
                    <a:pt x="122" y="4469"/>
                  </a:lnTo>
                  <a:lnTo>
                    <a:pt x="457" y="4469"/>
                  </a:lnTo>
                  <a:cubicBezTo>
                    <a:pt x="986" y="4479"/>
                    <a:pt x="2082" y="4493"/>
                    <a:pt x="3328" y="4493"/>
                  </a:cubicBezTo>
                  <a:cubicBezTo>
                    <a:pt x="5663" y="4493"/>
                    <a:pt x="8526" y="4443"/>
                    <a:pt x="9180" y="4225"/>
                  </a:cubicBezTo>
                  <a:cubicBezTo>
                    <a:pt x="10305" y="3861"/>
                    <a:pt x="5624" y="2949"/>
                    <a:pt x="5624" y="2949"/>
                  </a:cubicBezTo>
                  <a:lnTo>
                    <a:pt x="550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2038300" y="4759150"/>
              <a:ext cx="50925" cy="38350"/>
            </a:xfrm>
            <a:custGeom>
              <a:avLst/>
              <a:gdLst/>
              <a:ahLst/>
              <a:cxnLst/>
              <a:rect l="l" t="t" r="r" b="b"/>
              <a:pathLst>
                <a:path w="2037" h="1534" extrusionOk="0">
                  <a:moveTo>
                    <a:pt x="204" y="0"/>
                  </a:moveTo>
                  <a:cubicBezTo>
                    <a:pt x="136" y="0"/>
                    <a:pt x="68" y="5"/>
                    <a:pt x="0" y="14"/>
                  </a:cubicBezTo>
                  <a:lnTo>
                    <a:pt x="61" y="1533"/>
                  </a:lnTo>
                  <a:lnTo>
                    <a:pt x="2037" y="1533"/>
                  </a:lnTo>
                  <a:cubicBezTo>
                    <a:pt x="1946" y="1047"/>
                    <a:pt x="1672" y="652"/>
                    <a:pt x="1307" y="378"/>
                  </a:cubicBezTo>
                  <a:cubicBezTo>
                    <a:pt x="996" y="145"/>
                    <a:pt x="597" y="0"/>
                    <a:pt x="20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2039825" y="4774675"/>
              <a:ext cx="236350" cy="26600"/>
            </a:xfrm>
            <a:custGeom>
              <a:avLst/>
              <a:gdLst/>
              <a:ahLst/>
              <a:cxnLst/>
              <a:rect l="l" t="t" r="r" b="b"/>
              <a:pathLst>
                <a:path w="9454" h="1064" extrusionOk="0">
                  <a:moveTo>
                    <a:pt x="7782" y="1"/>
                  </a:moveTo>
                  <a:cubicBezTo>
                    <a:pt x="7478" y="31"/>
                    <a:pt x="7356" y="730"/>
                    <a:pt x="7356" y="730"/>
                  </a:cubicBezTo>
                  <a:lnTo>
                    <a:pt x="0" y="882"/>
                  </a:lnTo>
                  <a:lnTo>
                    <a:pt x="0" y="1004"/>
                  </a:lnTo>
                  <a:cubicBezTo>
                    <a:pt x="741" y="1044"/>
                    <a:pt x="1736" y="1063"/>
                    <a:pt x="2798" y="1063"/>
                  </a:cubicBezTo>
                  <a:cubicBezTo>
                    <a:pt x="5699" y="1063"/>
                    <a:pt x="9107" y="922"/>
                    <a:pt x="9241" y="700"/>
                  </a:cubicBezTo>
                  <a:cubicBezTo>
                    <a:pt x="9453" y="426"/>
                    <a:pt x="7782" y="1"/>
                    <a:pt x="778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2036775" y="4789875"/>
              <a:ext cx="224950" cy="6850"/>
            </a:xfrm>
            <a:custGeom>
              <a:avLst/>
              <a:gdLst/>
              <a:ahLst/>
              <a:cxnLst/>
              <a:rect l="l" t="t" r="r" b="b"/>
              <a:pathLst>
                <a:path w="8998" h="274" extrusionOk="0">
                  <a:moveTo>
                    <a:pt x="8998" y="0"/>
                  </a:moveTo>
                  <a:lnTo>
                    <a:pt x="7995" y="31"/>
                  </a:lnTo>
                  <a:cubicBezTo>
                    <a:pt x="7144" y="92"/>
                    <a:pt x="5989" y="122"/>
                    <a:pt x="4682" y="152"/>
                  </a:cubicBezTo>
                  <a:cubicBezTo>
                    <a:pt x="3405" y="213"/>
                    <a:pt x="2250" y="213"/>
                    <a:pt x="1399" y="213"/>
                  </a:cubicBezTo>
                  <a:lnTo>
                    <a:pt x="1" y="213"/>
                  </a:lnTo>
                  <a:lnTo>
                    <a:pt x="31" y="274"/>
                  </a:lnTo>
                  <a:lnTo>
                    <a:pt x="1399" y="274"/>
                  </a:lnTo>
                  <a:cubicBezTo>
                    <a:pt x="2250" y="274"/>
                    <a:pt x="3405" y="274"/>
                    <a:pt x="4712" y="244"/>
                  </a:cubicBezTo>
                  <a:cubicBezTo>
                    <a:pt x="5989" y="183"/>
                    <a:pt x="7144" y="122"/>
                    <a:pt x="7995" y="92"/>
                  </a:cubicBezTo>
                  <a:lnTo>
                    <a:pt x="899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p:nvPr/>
          </p:nvSpPr>
          <p:spPr>
            <a:xfrm>
              <a:off x="2222950" y="4773925"/>
              <a:ext cx="12950" cy="21300"/>
            </a:xfrm>
            <a:custGeom>
              <a:avLst/>
              <a:gdLst/>
              <a:ahLst/>
              <a:cxnLst/>
              <a:rect l="l" t="t" r="r" b="b"/>
              <a:pathLst>
                <a:path w="518" h="852" extrusionOk="0">
                  <a:moveTo>
                    <a:pt x="517" y="0"/>
                  </a:moveTo>
                  <a:cubicBezTo>
                    <a:pt x="335" y="61"/>
                    <a:pt x="213" y="183"/>
                    <a:pt x="153" y="365"/>
                  </a:cubicBezTo>
                  <a:cubicBezTo>
                    <a:pt x="31" y="517"/>
                    <a:pt x="1" y="669"/>
                    <a:pt x="31" y="851"/>
                  </a:cubicBezTo>
                  <a:cubicBezTo>
                    <a:pt x="61" y="669"/>
                    <a:pt x="122" y="517"/>
                    <a:pt x="183" y="365"/>
                  </a:cubicBezTo>
                  <a:cubicBezTo>
                    <a:pt x="274" y="213"/>
                    <a:pt x="396" y="91"/>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3"/>
            <p:cNvSpPr/>
            <p:nvPr/>
          </p:nvSpPr>
          <p:spPr>
            <a:xfrm>
              <a:off x="2181150" y="4764050"/>
              <a:ext cx="7625" cy="11400"/>
            </a:xfrm>
            <a:custGeom>
              <a:avLst/>
              <a:gdLst/>
              <a:ahLst/>
              <a:cxnLst/>
              <a:rect l="l" t="t" r="r" b="b"/>
              <a:pathLst>
                <a:path w="305" h="456" extrusionOk="0">
                  <a:moveTo>
                    <a:pt x="305" y="0"/>
                  </a:moveTo>
                  <a:cubicBezTo>
                    <a:pt x="305" y="0"/>
                    <a:pt x="214" y="91"/>
                    <a:pt x="122" y="213"/>
                  </a:cubicBezTo>
                  <a:cubicBezTo>
                    <a:pt x="62" y="334"/>
                    <a:pt x="1" y="456"/>
                    <a:pt x="31" y="456"/>
                  </a:cubicBezTo>
                  <a:cubicBezTo>
                    <a:pt x="31" y="456"/>
                    <a:pt x="122" y="365"/>
                    <a:pt x="183" y="243"/>
                  </a:cubicBezTo>
                  <a:cubicBezTo>
                    <a:pt x="244" y="182"/>
                    <a:pt x="274" y="91"/>
                    <a:pt x="3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2170525" y="4761750"/>
              <a:ext cx="8375" cy="8400"/>
            </a:xfrm>
            <a:custGeom>
              <a:avLst/>
              <a:gdLst/>
              <a:ahLst/>
              <a:cxnLst/>
              <a:rect l="l" t="t" r="r" b="b"/>
              <a:pathLst>
                <a:path w="335" h="336" extrusionOk="0">
                  <a:moveTo>
                    <a:pt x="335" y="1"/>
                  </a:moveTo>
                  <a:cubicBezTo>
                    <a:pt x="335" y="1"/>
                    <a:pt x="243" y="62"/>
                    <a:pt x="152" y="153"/>
                  </a:cubicBezTo>
                  <a:cubicBezTo>
                    <a:pt x="61" y="244"/>
                    <a:pt x="0" y="305"/>
                    <a:pt x="0" y="335"/>
                  </a:cubicBezTo>
                  <a:cubicBezTo>
                    <a:pt x="0" y="335"/>
                    <a:pt x="91" y="274"/>
                    <a:pt x="183" y="183"/>
                  </a:cubicBezTo>
                  <a:cubicBezTo>
                    <a:pt x="274" y="92"/>
                    <a:pt x="335" y="31"/>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2162925" y="4756125"/>
              <a:ext cx="14450" cy="1850"/>
            </a:xfrm>
            <a:custGeom>
              <a:avLst/>
              <a:gdLst/>
              <a:ahLst/>
              <a:cxnLst/>
              <a:rect l="l" t="t" r="r" b="b"/>
              <a:pathLst>
                <a:path w="578" h="74" extrusionOk="0">
                  <a:moveTo>
                    <a:pt x="205" y="0"/>
                  </a:moveTo>
                  <a:cubicBezTo>
                    <a:pt x="129" y="0"/>
                    <a:pt x="65" y="22"/>
                    <a:pt x="0" y="43"/>
                  </a:cubicBezTo>
                  <a:cubicBezTo>
                    <a:pt x="92" y="74"/>
                    <a:pt x="183" y="74"/>
                    <a:pt x="304" y="74"/>
                  </a:cubicBezTo>
                  <a:cubicBezTo>
                    <a:pt x="395" y="74"/>
                    <a:pt x="487" y="74"/>
                    <a:pt x="578" y="43"/>
                  </a:cubicBezTo>
                  <a:cubicBezTo>
                    <a:pt x="513" y="22"/>
                    <a:pt x="449" y="0"/>
                    <a:pt x="384" y="0"/>
                  </a:cubicBezTo>
                  <a:cubicBezTo>
                    <a:pt x="358" y="0"/>
                    <a:pt x="331" y="4"/>
                    <a:pt x="304" y="13"/>
                  </a:cubicBezTo>
                  <a:cubicBezTo>
                    <a:pt x="269" y="4"/>
                    <a:pt x="236"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2160650" y="4748075"/>
              <a:ext cx="15975" cy="2175"/>
            </a:xfrm>
            <a:custGeom>
              <a:avLst/>
              <a:gdLst/>
              <a:ahLst/>
              <a:cxnLst/>
              <a:rect l="l" t="t" r="r" b="b"/>
              <a:pathLst>
                <a:path w="639" h="87" extrusionOk="0">
                  <a:moveTo>
                    <a:pt x="0" y="1"/>
                  </a:moveTo>
                  <a:cubicBezTo>
                    <a:pt x="106" y="54"/>
                    <a:pt x="233" y="86"/>
                    <a:pt x="362" y="86"/>
                  </a:cubicBezTo>
                  <a:cubicBezTo>
                    <a:pt x="455" y="86"/>
                    <a:pt x="549" y="69"/>
                    <a:pt x="638" y="31"/>
                  </a:cubicBezTo>
                  <a:lnTo>
                    <a:pt x="304" y="31"/>
                  </a:lnTo>
                  <a:cubicBezTo>
                    <a:pt x="213" y="1"/>
                    <a:pt x="9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3"/>
            <p:cNvSpPr/>
            <p:nvPr/>
          </p:nvSpPr>
          <p:spPr>
            <a:xfrm>
              <a:off x="2186125" y="4750800"/>
              <a:ext cx="26225" cy="15550"/>
            </a:xfrm>
            <a:custGeom>
              <a:avLst/>
              <a:gdLst/>
              <a:ahLst/>
              <a:cxnLst/>
              <a:rect l="l" t="t" r="r" b="b"/>
              <a:pathLst>
                <a:path w="1049" h="622" extrusionOk="0">
                  <a:moveTo>
                    <a:pt x="733" y="59"/>
                  </a:moveTo>
                  <a:cubicBezTo>
                    <a:pt x="805" y="59"/>
                    <a:pt x="881" y="74"/>
                    <a:pt x="957" y="104"/>
                  </a:cubicBezTo>
                  <a:cubicBezTo>
                    <a:pt x="987" y="165"/>
                    <a:pt x="987" y="226"/>
                    <a:pt x="926" y="256"/>
                  </a:cubicBezTo>
                  <a:cubicBezTo>
                    <a:pt x="866" y="287"/>
                    <a:pt x="774" y="317"/>
                    <a:pt x="714" y="348"/>
                  </a:cubicBezTo>
                  <a:cubicBezTo>
                    <a:pt x="592" y="408"/>
                    <a:pt x="471" y="439"/>
                    <a:pt x="349" y="469"/>
                  </a:cubicBezTo>
                  <a:cubicBezTo>
                    <a:pt x="259" y="482"/>
                    <a:pt x="181" y="489"/>
                    <a:pt x="122" y="494"/>
                  </a:cubicBezTo>
                  <a:lnTo>
                    <a:pt x="122" y="494"/>
                  </a:lnTo>
                  <a:cubicBezTo>
                    <a:pt x="152" y="430"/>
                    <a:pt x="190" y="374"/>
                    <a:pt x="227" y="317"/>
                  </a:cubicBezTo>
                  <a:cubicBezTo>
                    <a:pt x="288" y="226"/>
                    <a:pt x="410" y="135"/>
                    <a:pt x="531" y="104"/>
                  </a:cubicBezTo>
                  <a:cubicBezTo>
                    <a:pt x="592" y="74"/>
                    <a:pt x="660" y="59"/>
                    <a:pt x="733" y="59"/>
                  </a:cubicBezTo>
                  <a:close/>
                  <a:moveTo>
                    <a:pt x="687" y="1"/>
                  </a:moveTo>
                  <a:cubicBezTo>
                    <a:pt x="482" y="1"/>
                    <a:pt x="290" y="102"/>
                    <a:pt x="167" y="287"/>
                  </a:cubicBezTo>
                  <a:cubicBezTo>
                    <a:pt x="140" y="340"/>
                    <a:pt x="90" y="417"/>
                    <a:pt x="78" y="497"/>
                  </a:cubicBezTo>
                  <a:lnTo>
                    <a:pt x="78" y="497"/>
                  </a:lnTo>
                  <a:cubicBezTo>
                    <a:pt x="26" y="500"/>
                    <a:pt x="0" y="500"/>
                    <a:pt x="15" y="500"/>
                  </a:cubicBezTo>
                  <a:cubicBezTo>
                    <a:pt x="34" y="506"/>
                    <a:pt x="54" y="511"/>
                    <a:pt x="76" y="515"/>
                  </a:cubicBezTo>
                  <a:lnTo>
                    <a:pt x="76" y="515"/>
                  </a:lnTo>
                  <a:cubicBezTo>
                    <a:pt x="76" y="520"/>
                    <a:pt x="75" y="525"/>
                    <a:pt x="75" y="530"/>
                  </a:cubicBezTo>
                  <a:cubicBezTo>
                    <a:pt x="75" y="560"/>
                    <a:pt x="75" y="591"/>
                    <a:pt x="75" y="621"/>
                  </a:cubicBezTo>
                  <a:cubicBezTo>
                    <a:pt x="84" y="585"/>
                    <a:pt x="96" y="551"/>
                    <a:pt x="110" y="519"/>
                  </a:cubicBezTo>
                  <a:lnTo>
                    <a:pt x="110" y="519"/>
                  </a:lnTo>
                  <a:cubicBezTo>
                    <a:pt x="130" y="521"/>
                    <a:pt x="150" y="522"/>
                    <a:pt x="170" y="522"/>
                  </a:cubicBezTo>
                  <a:cubicBezTo>
                    <a:pt x="227" y="522"/>
                    <a:pt x="288" y="515"/>
                    <a:pt x="349" y="500"/>
                  </a:cubicBezTo>
                  <a:cubicBezTo>
                    <a:pt x="471" y="500"/>
                    <a:pt x="622" y="469"/>
                    <a:pt x="744" y="408"/>
                  </a:cubicBezTo>
                  <a:cubicBezTo>
                    <a:pt x="805" y="378"/>
                    <a:pt x="866" y="348"/>
                    <a:pt x="957" y="317"/>
                  </a:cubicBezTo>
                  <a:cubicBezTo>
                    <a:pt x="987" y="287"/>
                    <a:pt x="1018" y="256"/>
                    <a:pt x="1048" y="196"/>
                  </a:cubicBezTo>
                  <a:cubicBezTo>
                    <a:pt x="1048" y="165"/>
                    <a:pt x="1018" y="104"/>
                    <a:pt x="987" y="74"/>
                  </a:cubicBezTo>
                  <a:cubicBezTo>
                    <a:pt x="888" y="25"/>
                    <a:pt x="786" y="1"/>
                    <a:pt x="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2175850" y="4747325"/>
              <a:ext cx="13700" cy="16725"/>
            </a:xfrm>
            <a:custGeom>
              <a:avLst/>
              <a:gdLst/>
              <a:ahLst/>
              <a:cxnLst/>
              <a:rect l="l" t="t" r="r" b="b"/>
              <a:pathLst>
                <a:path w="548" h="669" extrusionOk="0">
                  <a:moveTo>
                    <a:pt x="122" y="0"/>
                  </a:moveTo>
                  <a:cubicBezTo>
                    <a:pt x="61" y="0"/>
                    <a:pt x="0" y="91"/>
                    <a:pt x="30" y="152"/>
                  </a:cubicBezTo>
                  <a:cubicBezTo>
                    <a:pt x="30" y="213"/>
                    <a:pt x="61" y="274"/>
                    <a:pt x="91" y="304"/>
                  </a:cubicBezTo>
                  <a:cubicBezTo>
                    <a:pt x="152" y="395"/>
                    <a:pt x="213" y="456"/>
                    <a:pt x="274" y="517"/>
                  </a:cubicBezTo>
                  <a:cubicBezTo>
                    <a:pt x="334" y="578"/>
                    <a:pt x="395" y="639"/>
                    <a:pt x="456" y="669"/>
                  </a:cubicBezTo>
                  <a:cubicBezTo>
                    <a:pt x="456" y="669"/>
                    <a:pt x="395" y="608"/>
                    <a:pt x="304" y="487"/>
                  </a:cubicBezTo>
                  <a:cubicBezTo>
                    <a:pt x="243" y="426"/>
                    <a:pt x="182" y="365"/>
                    <a:pt x="152" y="274"/>
                  </a:cubicBezTo>
                  <a:cubicBezTo>
                    <a:pt x="91" y="213"/>
                    <a:pt x="61" y="91"/>
                    <a:pt x="152" y="61"/>
                  </a:cubicBezTo>
                  <a:cubicBezTo>
                    <a:pt x="243" y="61"/>
                    <a:pt x="334" y="122"/>
                    <a:pt x="395" y="213"/>
                  </a:cubicBezTo>
                  <a:cubicBezTo>
                    <a:pt x="426" y="274"/>
                    <a:pt x="456" y="335"/>
                    <a:pt x="486" y="426"/>
                  </a:cubicBezTo>
                  <a:cubicBezTo>
                    <a:pt x="517" y="517"/>
                    <a:pt x="517" y="578"/>
                    <a:pt x="517" y="669"/>
                  </a:cubicBezTo>
                  <a:cubicBezTo>
                    <a:pt x="547" y="578"/>
                    <a:pt x="547" y="517"/>
                    <a:pt x="547" y="426"/>
                  </a:cubicBezTo>
                  <a:cubicBezTo>
                    <a:pt x="517" y="335"/>
                    <a:pt x="486" y="243"/>
                    <a:pt x="426" y="183"/>
                  </a:cubicBezTo>
                  <a:cubicBezTo>
                    <a:pt x="365" y="61"/>
                    <a:pt x="24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2039050" y="4757200"/>
              <a:ext cx="50175" cy="38775"/>
            </a:xfrm>
            <a:custGeom>
              <a:avLst/>
              <a:gdLst/>
              <a:ahLst/>
              <a:cxnLst/>
              <a:rect l="l" t="t" r="r" b="b"/>
              <a:pathLst>
                <a:path w="2007" h="1551" extrusionOk="0">
                  <a:moveTo>
                    <a:pt x="122" y="0"/>
                  </a:moveTo>
                  <a:cubicBezTo>
                    <a:pt x="62" y="0"/>
                    <a:pt x="31" y="31"/>
                    <a:pt x="1" y="61"/>
                  </a:cubicBezTo>
                  <a:cubicBezTo>
                    <a:pt x="1" y="61"/>
                    <a:pt x="68" y="48"/>
                    <a:pt x="194" y="48"/>
                  </a:cubicBezTo>
                  <a:cubicBezTo>
                    <a:pt x="257" y="48"/>
                    <a:pt x="335" y="51"/>
                    <a:pt x="426" y="61"/>
                  </a:cubicBezTo>
                  <a:cubicBezTo>
                    <a:pt x="730" y="92"/>
                    <a:pt x="1034" y="213"/>
                    <a:pt x="1308" y="396"/>
                  </a:cubicBezTo>
                  <a:cubicBezTo>
                    <a:pt x="1581" y="608"/>
                    <a:pt x="1764" y="852"/>
                    <a:pt x="1885" y="1155"/>
                  </a:cubicBezTo>
                  <a:cubicBezTo>
                    <a:pt x="1916" y="1277"/>
                    <a:pt x="1977" y="1429"/>
                    <a:pt x="2007" y="1551"/>
                  </a:cubicBezTo>
                  <a:cubicBezTo>
                    <a:pt x="2007" y="1520"/>
                    <a:pt x="2007" y="1459"/>
                    <a:pt x="2007" y="1429"/>
                  </a:cubicBezTo>
                  <a:cubicBezTo>
                    <a:pt x="1977" y="1338"/>
                    <a:pt x="1946" y="1247"/>
                    <a:pt x="1946" y="1125"/>
                  </a:cubicBezTo>
                  <a:cubicBezTo>
                    <a:pt x="1825" y="821"/>
                    <a:pt x="1612" y="548"/>
                    <a:pt x="1338" y="335"/>
                  </a:cubicBezTo>
                  <a:cubicBezTo>
                    <a:pt x="1065" y="122"/>
                    <a:pt x="761"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3"/>
            <p:cNvSpPr/>
            <p:nvPr/>
          </p:nvSpPr>
          <p:spPr>
            <a:xfrm>
              <a:off x="2051225" y="4700975"/>
              <a:ext cx="2300" cy="57000"/>
            </a:xfrm>
            <a:custGeom>
              <a:avLst/>
              <a:gdLst/>
              <a:ahLst/>
              <a:cxnLst/>
              <a:rect l="l" t="t" r="r" b="b"/>
              <a:pathLst>
                <a:path w="92" h="2280" extrusionOk="0">
                  <a:moveTo>
                    <a:pt x="31" y="0"/>
                  </a:moveTo>
                  <a:cubicBezTo>
                    <a:pt x="0" y="395"/>
                    <a:pt x="0" y="760"/>
                    <a:pt x="31" y="1155"/>
                  </a:cubicBezTo>
                  <a:cubicBezTo>
                    <a:pt x="31" y="1520"/>
                    <a:pt x="31" y="1915"/>
                    <a:pt x="61" y="2280"/>
                  </a:cubicBezTo>
                  <a:cubicBezTo>
                    <a:pt x="91" y="1520"/>
                    <a:pt x="91" y="76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2105925" y="4781950"/>
              <a:ext cx="40300" cy="2625"/>
            </a:xfrm>
            <a:custGeom>
              <a:avLst/>
              <a:gdLst/>
              <a:ahLst/>
              <a:cxnLst/>
              <a:rect l="l" t="t" r="r" b="b"/>
              <a:pathLst>
                <a:path w="1612" h="105" extrusionOk="0">
                  <a:moveTo>
                    <a:pt x="1531" y="1"/>
                  </a:moveTo>
                  <a:cubicBezTo>
                    <a:pt x="1405" y="1"/>
                    <a:pt x="1144" y="22"/>
                    <a:pt x="821" y="44"/>
                  </a:cubicBezTo>
                  <a:lnTo>
                    <a:pt x="1" y="44"/>
                  </a:lnTo>
                  <a:cubicBezTo>
                    <a:pt x="274" y="105"/>
                    <a:pt x="548" y="105"/>
                    <a:pt x="821" y="105"/>
                  </a:cubicBezTo>
                  <a:cubicBezTo>
                    <a:pt x="1095" y="105"/>
                    <a:pt x="1368" y="74"/>
                    <a:pt x="1612" y="13"/>
                  </a:cubicBezTo>
                  <a:cubicBezTo>
                    <a:pt x="1612" y="5"/>
                    <a:pt x="1583" y="1"/>
                    <a:pt x="15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2079325" y="4783800"/>
              <a:ext cx="4600" cy="7625"/>
            </a:xfrm>
            <a:custGeom>
              <a:avLst/>
              <a:gdLst/>
              <a:ahLst/>
              <a:cxnLst/>
              <a:rect l="l" t="t" r="r" b="b"/>
              <a:pathLst>
                <a:path w="184" h="305" extrusionOk="0">
                  <a:moveTo>
                    <a:pt x="1" y="0"/>
                  </a:moveTo>
                  <a:cubicBezTo>
                    <a:pt x="1" y="0"/>
                    <a:pt x="31" y="91"/>
                    <a:pt x="62" y="152"/>
                  </a:cubicBezTo>
                  <a:cubicBezTo>
                    <a:pt x="122" y="243"/>
                    <a:pt x="122" y="304"/>
                    <a:pt x="153" y="304"/>
                  </a:cubicBezTo>
                  <a:cubicBezTo>
                    <a:pt x="183" y="304"/>
                    <a:pt x="183" y="213"/>
                    <a:pt x="122" y="122"/>
                  </a:cubicBezTo>
                  <a:cubicBezTo>
                    <a:pt x="92" y="31"/>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2068700" y="4771425"/>
              <a:ext cx="5350" cy="5550"/>
            </a:xfrm>
            <a:custGeom>
              <a:avLst/>
              <a:gdLst/>
              <a:ahLst/>
              <a:cxnLst/>
              <a:rect l="l" t="t" r="r" b="b"/>
              <a:pathLst>
                <a:path w="214" h="222" extrusionOk="0">
                  <a:moveTo>
                    <a:pt x="18" y="1"/>
                  </a:moveTo>
                  <a:cubicBezTo>
                    <a:pt x="12" y="1"/>
                    <a:pt x="6" y="3"/>
                    <a:pt x="0" y="9"/>
                  </a:cubicBezTo>
                  <a:cubicBezTo>
                    <a:pt x="0" y="9"/>
                    <a:pt x="31" y="70"/>
                    <a:pt x="91" y="131"/>
                  </a:cubicBezTo>
                  <a:cubicBezTo>
                    <a:pt x="152" y="191"/>
                    <a:pt x="213" y="222"/>
                    <a:pt x="213" y="222"/>
                  </a:cubicBezTo>
                  <a:cubicBezTo>
                    <a:pt x="213" y="191"/>
                    <a:pt x="183" y="131"/>
                    <a:pt x="122" y="70"/>
                  </a:cubicBezTo>
                  <a:cubicBezTo>
                    <a:pt x="73" y="45"/>
                    <a:pt x="43"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2054250" y="4765250"/>
              <a:ext cx="7625" cy="3375"/>
            </a:xfrm>
            <a:custGeom>
              <a:avLst/>
              <a:gdLst/>
              <a:ahLst/>
              <a:cxnLst/>
              <a:rect l="l" t="t" r="r" b="b"/>
              <a:pathLst>
                <a:path w="305" h="135" extrusionOk="0">
                  <a:moveTo>
                    <a:pt x="92" y="0"/>
                  </a:moveTo>
                  <a:cubicBezTo>
                    <a:pt x="31" y="0"/>
                    <a:pt x="1" y="22"/>
                    <a:pt x="1" y="43"/>
                  </a:cubicBezTo>
                  <a:cubicBezTo>
                    <a:pt x="1" y="43"/>
                    <a:pt x="62" y="43"/>
                    <a:pt x="153" y="74"/>
                  </a:cubicBezTo>
                  <a:cubicBezTo>
                    <a:pt x="214" y="134"/>
                    <a:pt x="305" y="134"/>
                    <a:pt x="305" y="134"/>
                  </a:cubicBezTo>
                  <a:cubicBezTo>
                    <a:pt x="305" y="134"/>
                    <a:pt x="274" y="43"/>
                    <a:pt x="183" y="13"/>
                  </a:cubicBezTo>
                  <a:cubicBezTo>
                    <a:pt x="147" y="4"/>
                    <a:pt x="117"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2043625" y="4763700"/>
              <a:ext cx="4575" cy="2225"/>
            </a:xfrm>
            <a:custGeom>
              <a:avLst/>
              <a:gdLst/>
              <a:ahLst/>
              <a:cxnLst/>
              <a:rect l="l" t="t" r="r" b="b"/>
              <a:pathLst>
                <a:path w="183" h="89" extrusionOk="0">
                  <a:moveTo>
                    <a:pt x="17" y="0"/>
                  </a:moveTo>
                  <a:cubicBezTo>
                    <a:pt x="7" y="0"/>
                    <a:pt x="0" y="4"/>
                    <a:pt x="0" y="14"/>
                  </a:cubicBezTo>
                  <a:cubicBezTo>
                    <a:pt x="0" y="44"/>
                    <a:pt x="31" y="75"/>
                    <a:pt x="61" y="75"/>
                  </a:cubicBezTo>
                  <a:cubicBezTo>
                    <a:pt x="81" y="85"/>
                    <a:pt x="98" y="88"/>
                    <a:pt x="113" y="88"/>
                  </a:cubicBezTo>
                  <a:cubicBezTo>
                    <a:pt x="142" y="88"/>
                    <a:pt x="162" y="75"/>
                    <a:pt x="183" y="75"/>
                  </a:cubicBezTo>
                  <a:cubicBezTo>
                    <a:pt x="183" y="75"/>
                    <a:pt x="152" y="44"/>
                    <a:pt x="91" y="14"/>
                  </a:cubicBezTo>
                  <a:cubicBezTo>
                    <a:pt x="71" y="14"/>
                    <a:pt x="37"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1131750" y="3450200"/>
              <a:ext cx="712800" cy="1243200"/>
            </a:xfrm>
            <a:custGeom>
              <a:avLst/>
              <a:gdLst/>
              <a:ahLst/>
              <a:cxnLst/>
              <a:rect l="l" t="t" r="r" b="b"/>
              <a:pathLst>
                <a:path w="28512" h="49728" extrusionOk="0">
                  <a:moveTo>
                    <a:pt x="20213" y="0"/>
                  </a:moveTo>
                  <a:lnTo>
                    <a:pt x="16262" y="21399"/>
                  </a:lnTo>
                  <a:lnTo>
                    <a:pt x="0" y="42220"/>
                  </a:lnTo>
                  <a:lnTo>
                    <a:pt x="7356" y="49727"/>
                  </a:lnTo>
                  <a:lnTo>
                    <a:pt x="23587" y="30396"/>
                  </a:lnTo>
                  <a:cubicBezTo>
                    <a:pt x="25016" y="28177"/>
                    <a:pt x="25776" y="25016"/>
                    <a:pt x="26384" y="22462"/>
                  </a:cubicBezTo>
                  <a:lnTo>
                    <a:pt x="28512" y="9362"/>
                  </a:lnTo>
                  <a:lnTo>
                    <a:pt x="202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504850" y="3272375"/>
              <a:ext cx="750050" cy="1463575"/>
            </a:xfrm>
            <a:custGeom>
              <a:avLst/>
              <a:gdLst/>
              <a:ahLst/>
              <a:cxnLst/>
              <a:rect l="l" t="t" r="r" b="b"/>
              <a:pathLst>
                <a:path w="30002" h="58543" extrusionOk="0">
                  <a:moveTo>
                    <a:pt x="548" y="0"/>
                  </a:moveTo>
                  <a:lnTo>
                    <a:pt x="396" y="1429"/>
                  </a:lnTo>
                  <a:cubicBezTo>
                    <a:pt x="1" y="4712"/>
                    <a:pt x="730" y="8025"/>
                    <a:pt x="2463" y="10852"/>
                  </a:cubicBezTo>
                  <a:cubicBezTo>
                    <a:pt x="2858" y="11460"/>
                    <a:pt x="3253" y="12007"/>
                    <a:pt x="3709" y="12554"/>
                  </a:cubicBezTo>
                  <a:lnTo>
                    <a:pt x="12949" y="32706"/>
                  </a:lnTo>
                  <a:lnTo>
                    <a:pt x="19484" y="58421"/>
                  </a:lnTo>
                  <a:lnTo>
                    <a:pt x="30001" y="58542"/>
                  </a:lnTo>
                  <a:lnTo>
                    <a:pt x="23041" y="30639"/>
                  </a:lnTo>
                  <a:lnTo>
                    <a:pt x="14256" y="2463"/>
                  </a:lnTo>
                  <a:lnTo>
                    <a:pt x="5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1662900" y="3548150"/>
              <a:ext cx="15225" cy="25250"/>
            </a:xfrm>
            <a:custGeom>
              <a:avLst/>
              <a:gdLst/>
              <a:ahLst/>
              <a:cxnLst/>
              <a:rect l="l" t="t" r="r" b="b"/>
              <a:pathLst>
                <a:path w="609" h="1010" extrusionOk="0">
                  <a:moveTo>
                    <a:pt x="44" y="0"/>
                  </a:moveTo>
                  <a:cubicBezTo>
                    <a:pt x="40" y="0"/>
                    <a:pt x="35" y="1"/>
                    <a:pt x="31" y="3"/>
                  </a:cubicBezTo>
                  <a:cubicBezTo>
                    <a:pt x="1" y="33"/>
                    <a:pt x="62" y="277"/>
                    <a:pt x="214" y="550"/>
                  </a:cubicBezTo>
                  <a:cubicBezTo>
                    <a:pt x="356" y="806"/>
                    <a:pt x="498" y="1009"/>
                    <a:pt x="541" y="1009"/>
                  </a:cubicBezTo>
                  <a:cubicBezTo>
                    <a:pt x="544" y="1009"/>
                    <a:pt x="546" y="1008"/>
                    <a:pt x="548" y="1006"/>
                  </a:cubicBezTo>
                  <a:cubicBezTo>
                    <a:pt x="609" y="976"/>
                    <a:pt x="518" y="733"/>
                    <a:pt x="396" y="459"/>
                  </a:cubicBezTo>
                  <a:cubicBezTo>
                    <a:pt x="254" y="203"/>
                    <a:pt x="112"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1688750" y="3599050"/>
              <a:ext cx="15225" cy="25250"/>
            </a:xfrm>
            <a:custGeom>
              <a:avLst/>
              <a:gdLst/>
              <a:ahLst/>
              <a:cxnLst/>
              <a:rect l="l" t="t" r="r" b="b"/>
              <a:pathLst>
                <a:path w="609" h="1010" extrusionOk="0">
                  <a:moveTo>
                    <a:pt x="68" y="1"/>
                  </a:moveTo>
                  <a:cubicBezTo>
                    <a:pt x="66" y="1"/>
                    <a:pt x="63" y="2"/>
                    <a:pt x="61" y="4"/>
                  </a:cubicBezTo>
                  <a:cubicBezTo>
                    <a:pt x="0" y="4"/>
                    <a:pt x="61" y="277"/>
                    <a:pt x="213" y="551"/>
                  </a:cubicBezTo>
                  <a:cubicBezTo>
                    <a:pt x="355" y="807"/>
                    <a:pt x="498" y="1010"/>
                    <a:pt x="540" y="1010"/>
                  </a:cubicBezTo>
                  <a:cubicBezTo>
                    <a:pt x="543" y="1010"/>
                    <a:pt x="546" y="1009"/>
                    <a:pt x="548" y="1007"/>
                  </a:cubicBezTo>
                  <a:cubicBezTo>
                    <a:pt x="608" y="976"/>
                    <a:pt x="548" y="733"/>
                    <a:pt x="396" y="460"/>
                  </a:cubicBezTo>
                  <a:cubicBezTo>
                    <a:pt x="253" y="203"/>
                    <a:pt x="111" y="1"/>
                    <a:pt x="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1714575" y="3649975"/>
              <a:ext cx="15225" cy="25250"/>
            </a:xfrm>
            <a:custGeom>
              <a:avLst/>
              <a:gdLst/>
              <a:ahLst/>
              <a:cxnLst/>
              <a:rect l="l" t="t" r="r" b="b"/>
              <a:pathLst>
                <a:path w="609" h="1010" extrusionOk="0">
                  <a:moveTo>
                    <a:pt x="44" y="0"/>
                  </a:moveTo>
                  <a:cubicBezTo>
                    <a:pt x="39" y="0"/>
                    <a:pt x="35" y="1"/>
                    <a:pt x="31" y="3"/>
                  </a:cubicBezTo>
                  <a:cubicBezTo>
                    <a:pt x="1" y="3"/>
                    <a:pt x="62" y="277"/>
                    <a:pt x="214" y="550"/>
                  </a:cubicBezTo>
                  <a:cubicBezTo>
                    <a:pt x="327" y="806"/>
                    <a:pt x="468" y="1009"/>
                    <a:pt x="535" y="1009"/>
                  </a:cubicBezTo>
                  <a:cubicBezTo>
                    <a:pt x="540" y="1009"/>
                    <a:pt x="544" y="1008"/>
                    <a:pt x="548" y="1006"/>
                  </a:cubicBezTo>
                  <a:cubicBezTo>
                    <a:pt x="609" y="1006"/>
                    <a:pt x="518" y="733"/>
                    <a:pt x="366" y="459"/>
                  </a:cubicBezTo>
                  <a:cubicBezTo>
                    <a:pt x="252" y="203"/>
                    <a:pt x="111"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1738900" y="3700875"/>
              <a:ext cx="14475" cy="26000"/>
            </a:xfrm>
            <a:custGeom>
              <a:avLst/>
              <a:gdLst/>
              <a:ahLst/>
              <a:cxnLst/>
              <a:rect l="l" t="t" r="r" b="b"/>
              <a:pathLst>
                <a:path w="579" h="1040" extrusionOk="0">
                  <a:moveTo>
                    <a:pt x="69" y="1"/>
                  </a:moveTo>
                  <a:cubicBezTo>
                    <a:pt x="66" y="1"/>
                    <a:pt x="63" y="2"/>
                    <a:pt x="61" y="4"/>
                  </a:cubicBezTo>
                  <a:cubicBezTo>
                    <a:pt x="1" y="34"/>
                    <a:pt x="61" y="277"/>
                    <a:pt x="213" y="581"/>
                  </a:cubicBezTo>
                  <a:cubicBezTo>
                    <a:pt x="327" y="837"/>
                    <a:pt x="468" y="1040"/>
                    <a:pt x="535" y="1040"/>
                  </a:cubicBezTo>
                  <a:cubicBezTo>
                    <a:pt x="539" y="1040"/>
                    <a:pt x="544" y="1039"/>
                    <a:pt x="548" y="1037"/>
                  </a:cubicBezTo>
                  <a:cubicBezTo>
                    <a:pt x="578" y="1007"/>
                    <a:pt x="517" y="763"/>
                    <a:pt x="396" y="490"/>
                  </a:cubicBezTo>
                  <a:cubicBezTo>
                    <a:pt x="253" y="205"/>
                    <a:pt x="111" y="1"/>
                    <a:pt x="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1763225" y="3752550"/>
              <a:ext cx="13700" cy="26000"/>
            </a:xfrm>
            <a:custGeom>
              <a:avLst/>
              <a:gdLst/>
              <a:ahLst/>
              <a:cxnLst/>
              <a:rect l="l" t="t" r="r" b="b"/>
              <a:pathLst>
                <a:path w="548" h="1040" extrusionOk="0">
                  <a:moveTo>
                    <a:pt x="43" y="1"/>
                  </a:moveTo>
                  <a:cubicBezTo>
                    <a:pt x="39" y="1"/>
                    <a:pt x="34" y="2"/>
                    <a:pt x="31" y="3"/>
                  </a:cubicBezTo>
                  <a:cubicBezTo>
                    <a:pt x="0" y="34"/>
                    <a:pt x="61" y="277"/>
                    <a:pt x="183" y="581"/>
                  </a:cubicBezTo>
                  <a:cubicBezTo>
                    <a:pt x="325" y="837"/>
                    <a:pt x="440" y="1040"/>
                    <a:pt x="504" y="1040"/>
                  </a:cubicBezTo>
                  <a:cubicBezTo>
                    <a:pt x="509" y="1040"/>
                    <a:pt x="513" y="1039"/>
                    <a:pt x="517" y="1037"/>
                  </a:cubicBezTo>
                  <a:cubicBezTo>
                    <a:pt x="547" y="1037"/>
                    <a:pt x="487" y="763"/>
                    <a:pt x="365" y="490"/>
                  </a:cubicBezTo>
                  <a:cubicBezTo>
                    <a:pt x="251" y="205"/>
                    <a:pt x="111" y="1"/>
                    <a:pt x="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1786775" y="3804975"/>
              <a:ext cx="13700" cy="26025"/>
            </a:xfrm>
            <a:custGeom>
              <a:avLst/>
              <a:gdLst/>
              <a:ahLst/>
              <a:cxnLst/>
              <a:rect l="l" t="t" r="r" b="b"/>
              <a:pathLst>
                <a:path w="548" h="1041" extrusionOk="0">
                  <a:moveTo>
                    <a:pt x="43" y="1"/>
                  </a:moveTo>
                  <a:cubicBezTo>
                    <a:pt x="39" y="1"/>
                    <a:pt x="35" y="2"/>
                    <a:pt x="31" y="4"/>
                  </a:cubicBezTo>
                  <a:cubicBezTo>
                    <a:pt x="0" y="4"/>
                    <a:pt x="61" y="277"/>
                    <a:pt x="183" y="551"/>
                  </a:cubicBezTo>
                  <a:cubicBezTo>
                    <a:pt x="297" y="835"/>
                    <a:pt x="437" y="1040"/>
                    <a:pt x="480" y="1040"/>
                  </a:cubicBezTo>
                  <a:cubicBezTo>
                    <a:pt x="482" y="1040"/>
                    <a:pt x="485" y="1039"/>
                    <a:pt x="487" y="1037"/>
                  </a:cubicBezTo>
                  <a:cubicBezTo>
                    <a:pt x="548" y="1007"/>
                    <a:pt x="487" y="764"/>
                    <a:pt x="365" y="490"/>
                  </a:cubicBezTo>
                  <a:cubicBezTo>
                    <a:pt x="223" y="206"/>
                    <a:pt x="107" y="1"/>
                    <a:pt x="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1808800" y="3857425"/>
              <a:ext cx="13725" cy="26000"/>
            </a:xfrm>
            <a:custGeom>
              <a:avLst/>
              <a:gdLst/>
              <a:ahLst/>
              <a:cxnLst/>
              <a:rect l="l" t="t" r="r" b="b"/>
              <a:pathLst>
                <a:path w="549" h="1040" extrusionOk="0">
                  <a:moveTo>
                    <a:pt x="74" y="0"/>
                  </a:moveTo>
                  <a:cubicBezTo>
                    <a:pt x="70" y="0"/>
                    <a:pt x="66" y="1"/>
                    <a:pt x="62" y="3"/>
                  </a:cubicBezTo>
                  <a:cubicBezTo>
                    <a:pt x="1" y="3"/>
                    <a:pt x="62" y="277"/>
                    <a:pt x="183" y="550"/>
                  </a:cubicBezTo>
                  <a:cubicBezTo>
                    <a:pt x="297" y="835"/>
                    <a:pt x="438" y="1039"/>
                    <a:pt x="480" y="1039"/>
                  </a:cubicBezTo>
                  <a:cubicBezTo>
                    <a:pt x="483" y="1039"/>
                    <a:pt x="485" y="1038"/>
                    <a:pt x="487" y="1037"/>
                  </a:cubicBezTo>
                  <a:cubicBezTo>
                    <a:pt x="548" y="1006"/>
                    <a:pt x="487" y="763"/>
                    <a:pt x="366" y="459"/>
                  </a:cubicBezTo>
                  <a:cubicBezTo>
                    <a:pt x="252" y="203"/>
                    <a:pt x="138" y="0"/>
                    <a:pt x="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1830850" y="3909850"/>
              <a:ext cx="12950" cy="26700"/>
            </a:xfrm>
            <a:custGeom>
              <a:avLst/>
              <a:gdLst/>
              <a:ahLst/>
              <a:cxnLst/>
              <a:rect l="l" t="t" r="r" b="b"/>
              <a:pathLst>
                <a:path w="518" h="1068" extrusionOk="0">
                  <a:moveTo>
                    <a:pt x="68" y="0"/>
                  </a:moveTo>
                  <a:cubicBezTo>
                    <a:pt x="66" y="0"/>
                    <a:pt x="63" y="1"/>
                    <a:pt x="61" y="3"/>
                  </a:cubicBezTo>
                  <a:cubicBezTo>
                    <a:pt x="0" y="3"/>
                    <a:pt x="61" y="277"/>
                    <a:pt x="152" y="550"/>
                  </a:cubicBezTo>
                  <a:cubicBezTo>
                    <a:pt x="274" y="854"/>
                    <a:pt x="426" y="1067"/>
                    <a:pt x="487" y="1067"/>
                  </a:cubicBezTo>
                  <a:cubicBezTo>
                    <a:pt x="517" y="1037"/>
                    <a:pt x="456" y="794"/>
                    <a:pt x="365" y="490"/>
                  </a:cubicBezTo>
                  <a:cubicBezTo>
                    <a:pt x="251" y="205"/>
                    <a:pt x="111"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1852125" y="3962350"/>
              <a:ext cx="12175" cy="26700"/>
            </a:xfrm>
            <a:custGeom>
              <a:avLst/>
              <a:gdLst/>
              <a:ahLst/>
              <a:cxnLst/>
              <a:rect l="l" t="t" r="r" b="b"/>
              <a:pathLst>
                <a:path w="487" h="1068" extrusionOk="0">
                  <a:moveTo>
                    <a:pt x="31" y="1"/>
                  </a:moveTo>
                  <a:cubicBezTo>
                    <a:pt x="0" y="31"/>
                    <a:pt x="31" y="274"/>
                    <a:pt x="152" y="578"/>
                  </a:cubicBezTo>
                  <a:cubicBezTo>
                    <a:pt x="266" y="863"/>
                    <a:pt x="380" y="1067"/>
                    <a:pt x="444" y="1067"/>
                  </a:cubicBezTo>
                  <a:cubicBezTo>
                    <a:pt x="448" y="1067"/>
                    <a:pt x="453" y="1066"/>
                    <a:pt x="456" y="1065"/>
                  </a:cubicBezTo>
                  <a:cubicBezTo>
                    <a:pt x="487" y="1065"/>
                    <a:pt x="456" y="791"/>
                    <a:pt x="335" y="517"/>
                  </a:cubicBezTo>
                  <a:cubicBezTo>
                    <a:pt x="213" y="213"/>
                    <a:pt x="92"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1871875" y="4016225"/>
              <a:ext cx="12950" cy="26700"/>
            </a:xfrm>
            <a:custGeom>
              <a:avLst/>
              <a:gdLst/>
              <a:ahLst/>
              <a:cxnLst/>
              <a:rect l="l" t="t" r="r" b="b"/>
              <a:pathLst>
                <a:path w="518" h="1068" extrusionOk="0">
                  <a:moveTo>
                    <a:pt x="74" y="1"/>
                  </a:moveTo>
                  <a:cubicBezTo>
                    <a:pt x="70" y="1"/>
                    <a:pt x="65" y="2"/>
                    <a:pt x="62" y="4"/>
                  </a:cubicBezTo>
                  <a:cubicBezTo>
                    <a:pt x="1" y="4"/>
                    <a:pt x="62" y="277"/>
                    <a:pt x="153" y="551"/>
                  </a:cubicBezTo>
                  <a:cubicBezTo>
                    <a:pt x="274" y="855"/>
                    <a:pt x="396" y="1068"/>
                    <a:pt x="457" y="1068"/>
                  </a:cubicBezTo>
                  <a:cubicBezTo>
                    <a:pt x="517" y="1037"/>
                    <a:pt x="457" y="794"/>
                    <a:pt x="366" y="490"/>
                  </a:cubicBezTo>
                  <a:cubicBezTo>
                    <a:pt x="252" y="206"/>
                    <a:pt x="138" y="1"/>
                    <a:pt x="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1891650" y="4069425"/>
              <a:ext cx="12175" cy="26775"/>
            </a:xfrm>
            <a:custGeom>
              <a:avLst/>
              <a:gdLst/>
              <a:ahLst/>
              <a:cxnLst/>
              <a:rect l="l" t="t" r="r" b="b"/>
              <a:pathLst>
                <a:path w="487" h="1071" extrusionOk="0">
                  <a:moveTo>
                    <a:pt x="67" y="1"/>
                  </a:moveTo>
                  <a:cubicBezTo>
                    <a:pt x="65" y="1"/>
                    <a:pt x="63" y="2"/>
                    <a:pt x="61" y="3"/>
                  </a:cubicBezTo>
                  <a:cubicBezTo>
                    <a:pt x="0" y="34"/>
                    <a:pt x="30" y="277"/>
                    <a:pt x="152" y="581"/>
                  </a:cubicBezTo>
                  <a:cubicBezTo>
                    <a:pt x="237" y="866"/>
                    <a:pt x="349" y="1070"/>
                    <a:pt x="413" y="1070"/>
                  </a:cubicBezTo>
                  <a:cubicBezTo>
                    <a:pt x="418" y="1070"/>
                    <a:pt x="422" y="1069"/>
                    <a:pt x="426" y="1067"/>
                  </a:cubicBezTo>
                  <a:cubicBezTo>
                    <a:pt x="486" y="1067"/>
                    <a:pt x="426" y="794"/>
                    <a:pt x="334" y="520"/>
                  </a:cubicBezTo>
                  <a:cubicBezTo>
                    <a:pt x="220"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1910625" y="4123375"/>
              <a:ext cx="11425" cy="26700"/>
            </a:xfrm>
            <a:custGeom>
              <a:avLst/>
              <a:gdLst/>
              <a:ahLst/>
              <a:cxnLst/>
              <a:rect l="l" t="t" r="r" b="b"/>
              <a:pathLst>
                <a:path w="457" h="1068" extrusionOk="0">
                  <a:moveTo>
                    <a:pt x="42" y="1"/>
                  </a:moveTo>
                  <a:cubicBezTo>
                    <a:pt x="38" y="1"/>
                    <a:pt x="35" y="2"/>
                    <a:pt x="31" y="4"/>
                  </a:cubicBezTo>
                  <a:cubicBezTo>
                    <a:pt x="1" y="4"/>
                    <a:pt x="31" y="277"/>
                    <a:pt x="123" y="581"/>
                  </a:cubicBezTo>
                  <a:cubicBezTo>
                    <a:pt x="214" y="855"/>
                    <a:pt x="366" y="1067"/>
                    <a:pt x="396" y="1067"/>
                  </a:cubicBezTo>
                  <a:cubicBezTo>
                    <a:pt x="457" y="1067"/>
                    <a:pt x="426" y="794"/>
                    <a:pt x="305" y="520"/>
                  </a:cubicBezTo>
                  <a:cubicBezTo>
                    <a:pt x="219" y="234"/>
                    <a:pt x="106" y="1"/>
                    <a:pt x="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1928125" y="4177400"/>
              <a:ext cx="11400" cy="27375"/>
            </a:xfrm>
            <a:custGeom>
              <a:avLst/>
              <a:gdLst/>
              <a:ahLst/>
              <a:cxnLst/>
              <a:rect l="l" t="t" r="r" b="b"/>
              <a:pathLst>
                <a:path w="456" h="1095" extrusionOk="0">
                  <a:moveTo>
                    <a:pt x="61" y="1"/>
                  </a:moveTo>
                  <a:cubicBezTo>
                    <a:pt x="0" y="31"/>
                    <a:pt x="30" y="274"/>
                    <a:pt x="152" y="578"/>
                  </a:cubicBezTo>
                  <a:cubicBezTo>
                    <a:pt x="243" y="882"/>
                    <a:pt x="365" y="1095"/>
                    <a:pt x="426" y="1095"/>
                  </a:cubicBezTo>
                  <a:cubicBezTo>
                    <a:pt x="456" y="1064"/>
                    <a:pt x="426" y="821"/>
                    <a:pt x="334" y="517"/>
                  </a:cubicBezTo>
                  <a:cubicBezTo>
                    <a:pt x="24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1945600" y="4232050"/>
              <a:ext cx="10650" cy="26675"/>
            </a:xfrm>
            <a:custGeom>
              <a:avLst/>
              <a:gdLst/>
              <a:ahLst/>
              <a:cxnLst/>
              <a:rect l="l" t="t" r="r" b="b"/>
              <a:pathLst>
                <a:path w="426" h="1067" extrusionOk="0">
                  <a:moveTo>
                    <a:pt x="41" y="1"/>
                  </a:moveTo>
                  <a:cubicBezTo>
                    <a:pt x="38" y="1"/>
                    <a:pt x="34" y="1"/>
                    <a:pt x="31" y="3"/>
                  </a:cubicBezTo>
                  <a:cubicBezTo>
                    <a:pt x="0" y="3"/>
                    <a:pt x="31" y="246"/>
                    <a:pt x="122" y="550"/>
                  </a:cubicBezTo>
                  <a:cubicBezTo>
                    <a:pt x="213" y="854"/>
                    <a:pt x="335" y="1067"/>
                    <a:pt x="365" y="1067"/>
                  </a:cubicBezTo>
                  <a:cubicBezTo>
                    <a:pt x="426" y="1067"/>
                    <a:pt x="395" y="793"/>
                    <a:pt x="304" y="520"/>
                  </a:cubicBezTo>
                  <a:cubicBezTo>
                    <a:pt x="218" y="233"/>
                    <a:pt x="105" y="1"/>
                    <a:pt x="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1961550" y="4286075"/>
              <a:ext cx="10650" cy="27375"/>
            </a:xfrm>
            <a:custGeom>
              <a:avLst/>
              <a:gdLst/>
              <a:ahLst/>
              <a:cxnLst/>
              <a:rect l="l" t="t" r="r" b="b"/>
              <a:pathLst>
                <a:path w="426" h="1095" extrusionOk="0">
                  <a:moveTo>
                    <a:pt x="61" y="0"/>
                  </a:moveTo>
                  <a:cubicBezTo>
                    <a:pt x="0" y="31"/>
                    <a:pt x="31" y="274"/>
                    <a:pt x="122" y="578"/>
                  </a:cubicBezTo>
                  <a:cubicBezTo>
                    <a:pt x="213" y="882"/>
                    <a:pt x="335" y="1094"/>
                    <a:pt x="365" y="1094"/>
                  </a:cubicBezTo>
                  <a:cubicBezTo>
                    <a:pt x="426" y="1094"/>
                    <a:pt x="396" y="851"/>
                    <a:pt x="304" y="547"/>
                  </a:cubicBezTo>
                  <a:cubicBezTo>
                    <a:pt x="213" y="243"/>
                    <a:pt x="122" y="0"/>
                    <a:pt x="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1976750" y="4341475"/>
              <a:ext cx="10650" cy="27450"/>
            </a:xfrm>
            <a:custGeom>
              <a:avLst/>
              <a:gdLst/>
              <a:ahLst/>
              <a:cxnLst/>
              <a:rect l="l" t="t" r="r" b="b"/>
              <a:pathLst>
                <a:path w="426" h="1098" extrusionOk="0">
                  <a:moveTo>
                    <a:pt x="72" y="0"/>
                  </a:moveTo>
                  <a:cubicBezTo>
                    <a:pt x="68" y="0"/>
                    <a:pt x="65" y="1"/>
                    <a:pt x="61" y="3"/>
                  </a:cubicBezTo>
                  <a:cubicBezTo>
                    <a:pt x="0" y="3"/>
                    <a:pt x="31" y="277"/>
                    <a:pt x="122" y="581"/>
                  </a:cubicBezTo>
                  <a:cubicBezTo>
                    <a:pt x="213" y="854"/>
                    <a:pt x="304" y="1097"/>
                    <a:pt x="365" y="1097"/>
                  </a:cubicBezTo>
                  <a:cubicBezTo>
                    <a:pt x="426" y="1067"/>
                    <a:pt x="396" y="824"/>
                    <a:pt x="304" y="520"/>
                  </a:cubicBezTo>
                  <a:cubicBezTo>
                    <a:pt x="247" y="233"/>
                    <a:pt x="136" y="0"/>
                    <a:pt x="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1991950" y="4396250"/>
              <a:ext cx="9900" cy="27375"/>
            </a:xfrm>
            <a:custGeom>
              <a:avLst/>
              <a:gdLst/>
              <a:ahLst/>
              <a:cxnLst/>
              <a:rect l="l" t="t" r="r" b="b"/>
              <a:pathLst>
                <a:path w="396" h="1095" extrusionOk="0">
                  <a:moveTo>
                    <a:pt x="61" y="1"/>
                  </a:moveTo>
                  <a:cubicBezTo>
                    <a:pt x="0" y="1"/>
                    <a:pt x="31" y="274"/>
                    <a:pt x="91" y="578"/>
                  </a:cubicBezTo>
                  <a:cubicBezTo>
                    <a:pt x="183" y="882"/>
                    <a:pt x="274" y="1095"/>
                    <a:pt x="335" y="1095"/>
                  </a:cubicBezTo>
                  <a:cubicBezTo>
                    <a:pt x="395" y="1095"/>
                    <a:pt x="365" y="821"/>
                    <a:pt x="304" y="517"/>
                  </a:cubicBezTo>
                  <a:cubicBezTo>
                    <a:pt x="21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2006375" y="4451650"/>
              <a:ext cx="9150" cy="27450"/>
            </a:xfrm>
            <a:custGeom>
              <a:avLst/>
              <a:gdLst/>
              <a:ahLst/>
              <a:cxnLst/>
              <a:rect l="l" t="t" r="r" b="b"/>
              <a:pathLst>
                <a:path w="366" h="1098" extrusionOk="0">
                  <a:moveTo>
                    <a:pt x="68" y="1"/>
                  </a:moveTo>
                  <a:cubicBezTo>
                    <a:pt x="65" y="1"/>
                    <a:pt x="63" y="2"/>
                    <a:pt x="62" y="3"/>
                  </a:cubicBezTo>
                  <a:cubicBezTo>
                    <a:pt x="1" y="3"/>
                    <a:pt x="1" y="247"/>
                    <a:pt x="92" y="581"/>
                  </a:cubicBezTo>
                  <a:cubicBezTo>
                    <a:pt x="153" y="885"/>
                    <a:pt x="274" y="1098"/>
                    <a:pt x="335" y="1098"/>
                  </a:cubicBezTo>
                  <a:cubicBezTo>
                    <a:pt x="366" y="1098"/>
                    <a:pt x="366" y="824"/>
                    <a:pt x="274" y="520"/>
                  </a:cubicBezTo>
                  <a:cubicBezTo>
                    <a:pt x="217" y="233"/>
                    <a:pt x="106" y="1"/>
                    <a:pt x="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2019300" y="4507125"/>
              <a:ext cx="9150" cy="27450"/>
            </a:xfrm>
            <a:custGeom>
              <a:avLst/>
              <a:gdLst/>
              <a:ahLst/>
              <a:cxnLst/>
              <a:rect l="l" t="t" r="r" b="b"/>
              <a:pathLst>
                <a:path w="366" h="1098" extrusionOk="0">
                  <a:moveTo>
                    <a:pt x="67" y="1"/>
                  </a:moveTo>
                  <a:cubicBezTo>
                    <a:pt x="65" y="1"/>
                    <a:pt x="63" y="2"/>
                    <a:pt x="61" y="3"/>
                  </a:cubicBezTo>
                  <a:cubicBezTo>
                    <a:pt x="1" y="3"/>
                    <a:pt x="1" y="277"/>
                    <a:pt x="92" y="581"/>
                  </a:cubicBezTo>
                  <a:cubicBezTo>
                    <a:pt x="153" y="885"/>
                    <a:pt x="244" y="1098"/>
                    <a:pt x="304" y="1098"/>
                  </a:cubicBezTo>
                  <a:cubicBezTo>
                    <a:pt x="365" y="1098"/>
                    <a:pt x="335" y="824"/>
                    <a:pt x="274" y="520"/>
                  </a:cubicBezTo>
                  <a:cubicBezTo>
                    <a:pt x="217"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2031450" y="4562600"/>
              <a:ext cx="8400" cy="28200"/>
            </a:xfrm>
            <a:custGeom>
              <a:avLst/>
              <a:gdLst/>
              <a:ahLst/>
              <a:cxnLst/>
              <a:rect l="l" t="t" r="r" b="b"/>
              <a:pathLst>
                <a:path w="336" h="1128" extrusionOk="0">
                  <a:moveTo>
                    <a:pt x="72" y="1"/>
                  </a:moveTo>
                  <a:cubicBezTo>
                    <a:pt x="69" y="1"/>
                    <a:pt x="65" y="1"/>
                    <a:pt x="62" y="3"/>
                  </a:cubicBezTo>
                  <a:cubicBezTo>
                    <a:pt x="1" y="3"/>
                    <a:pt x="1" y="277"/>
                    <a:pt x="92" y="581"/>
                  </a:cubicBezTo>
                  <a:cubicBezTo>
                    <a:pt x="153" y="885"/>
                    <a:pt x="244" y="1128"/>
                    <a:pt x="305" y="1128"/>
                  </a:cubicBezTo>
                  <a:cubicBezTo>
                    <a:pt x="335" y="1097"/>
                    <a:pt x="335" y="854"/>
                    <a:pt x="274" y="550"/>
                  </a:cubicBezTo>
                  <a:cubicBezTo>
                    <a:pt x="217" y="235"/>
                    <a:pt x="133" y="1"/>
                    <a:pt x="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2042850" y="4618150"/>
              <a:ext cx="8400" cy="28125"/>
            </a:xfrm>
            <a:custGeom>
              <a:avLst/>
              <a:gdLst/>
              <a:ahLst/>
              <a:cxnLst/>
              <a:rect l="l" t="t" r="r" b="b"/>
              <a:pathLst>
                <a:path w="336" h="1125" extrusionOk="0">
                  <a:moveTo>
                    <a:pt x="92" y="0"/>
                  </a:moveTo>
                  <a:cubicBezTo>
                    <a:pt x="1" y="30"/>
                    <a:pt x="31" y="274"/>
                    <a:pt x="92" y="578"/>
                  </a:cubicBezTo>
                  <a:cubicBezTo>
                    <a:pt x="153" y="882"/>
                    <a:pt x="244" y="1125"/>
                    <a:pt x="305" y="1125"/>
                  </a:cubicBezTo>
                  <a:cubicBezTo>
                    <a:pt x="335" y="1125"/>
                    <a:pt x="335" y="851"/>
                    <a:pt x="274" y="547"/>
                  </a:cubicBezTo>
                  <a:cubicBezTo>
                    <a:pt x="214" y="243"/>
                    <a:pt x="153" y="0"/>
                    <a:pt x="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2053500" y="4674250"/>
              <a:ext cx="6100" cy="13825"/>
            </a:xfrm>
            <a:custGeom>
              <a:avLst/>
              <a:gdLst/>
              <a:ahLst/>
              <a:cxnLst/>
              <a:rect l="l" t="t" r="r" b="b"/>
              <a:pathLst>
                <a:path w="244" h="553" extrusionOk="0">
                  <a:moveTo>
                    <a:pt x="103" y="1"/>
                  </a:moveTo>
                  <a:cubicBezTo>
                    <a:pt x="99" y="1"/>
                    <a:pt x="95" y="2"/>
                    <a:pt x="92" y="5"/>
                  </a:cubicBezTo>
                  <a:cubicBezTo>
                    <a:pt x="31" y="5"/>
                    <a:pt x="0" y="127"/>
                    <a:pt x="31" y="279"/>
                  </a:cubicBezTo>
                  <a:cubicBezTo>
                    <a:pt x="61" y="461"/>
                    <a:pt x="122" y="552"/>
                    <a:pt x="183" y="552"/>
                  </a:cubicBezTo>
                  <a:cubicBezTo>
                    <a:pt x="244" y="552"/>
                    <a:pt x="244" y="400"/>
                    <a:pt x="213" y="248"/>
                  </a:cubicBezTo>
                  <a:cubicBezTo>
                    <a:pt x="213" y="112"/>
                    <a:pt x="140" y="1"/>
                    <a:pt x="1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1978275" y="4688050"/>
              <a:ext cx="276625" cy="47900"/>
            </a:xfrm>
            <a:custGeom>
              <a:avLst/>
              <a:gdLst/>
              <a:ahLst/>
              <a:cxnLst/>
              <a:rect l="l" t="t" r="r" b="b"/>
              <a:pathLst>
                <a:path w="11065" h="1916" extrusionOk="0">
                  <a:moveTo>
                    <a:pt x="0" y="0"/>
                  </a:moveTo>
                  <a:lnTo>
                    <a:pt x="547" y="1794"/>
                  </a:lnTo>
                  <a:lnTo>
                    <a:pt x="11064" y="1915"/>
                  </a:lnTo>
                  <a:lnTo>
                    <a:pt x="10639" y="183"/>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1635550" y="3542900"/>
              <a:ext cx="401250" cy="1148975"/>
            </a:xfrm>
            <a:custGeom>
              <a:avLst/>
              <a:gdLst/>
              <a:ahLst/>
              <a:cxnLst/>
              <a:rect l="l" t="t" r="r" b="b"/>
              <a:pathLst>
                <a:path w="16050" h="45959" extrusionOk="0">
                  <a:moveTo>
                    <a:pt x="1" y="0"/>
                  </a:moveTo>
                  <a:cubicBezTo>
                    <a:pt x="1" y="31"/>
                    <a:pt x="31" y="61"/>
                    <a:pt x="61" y="122"/>
                  </a:cubicBezTo>
                  <a:lnTo>
                    <a:pt x="213" y="456"/>
                  </a:lnTo>
                  <a:lnTo>
                    <a:pt x="821" y="1733"/>
                  </a:lnTo>
                  <a:cubicBezTo>
                    <a:pt x="1369" y="2888"/>
                    <a:pt x="2128" y="4468"/>
                    <a:pt x="3071" y="6475"/>
                  </a:cubicBezTo>
                  <a:cubicBezTo>
                    <a:pt x="3983" y="8481"/>
                    <a:pt x="5077" y="10852"/>
                    <a:pt x="6262" y="13526"/>
                  </a:cubicBezTo>
                  <a:cubicBezTo>
                    <a:pt x="6840" y="14894"/>
                    <a:pt x="7417" y="16292"/>
                    <a:pt x="8025" y="17782"/>
                  </a:cubicBezTo>
                  <a:cubicBezTo>
                    <a:pt x="8633" y="19241"/>
                    <a:pt x="9180" y="20791"/>
                    <a:pt x="9697" y="22402"/>
                  </a:cubicBezTo>
                  <a:cubicBezTo>
                    <a:pt x="10700" y="25624"/>
                    <a:pt x="11521" y="28724"/>
                    <a:pt x="12281" y="31521"/>
                  </a:cubicBezTo>
                  <a:lnTo>
                    <a:pt x="14256" y="39059"/>
                  </a:lnTo>
                  <a:cubicBezTo>
                    <a:pt x="14803" y="41186"/>
                    <a:pt x="15229" y="42919"/>
                    <a:pt x="15563" y="44104"/>
                  </a:cubicBezTo>
                  <a:cubicBezTo>
                    <a:pt x="15715" y="44712"/>
                    <a:pt x="15837" y="45168"/>
                    <a:pt x="15928" y="45502"/>
                  </a:cubicBezTo>
                  <a:cubicBezTo>
                    <a:pt x="15958" y="45654"/>
                    <a:pt x="15989" y="45746"/>
                    <a:pt x="16019" y="45837"/>
                  </a:cubicBezTo>
                  <a:cubicBezTo>
                    <a:pt x="15989" y="45746"/>
                    <a:pt x="15958" y="45624"/>
                    <a:pt x="15928" y="45472"/>
                  </a:cubicBezTo>
                  <a:cubicBezTo>
                    <a:pt x="15867" y="45138"/>
                    <a:pt x="15746" y="44682"/>
                    <a:pt x="15624" y="44104"/>
                  </a:cubicBezTo>
                  <a:lnTo>
                    <a:pt x="14378" y="38998"/>
                  </a:lnTo>
                  <a:cubicBezTo>
                    <a:pt x="13831" y="36870"/>
                    <a:pt x="13192" y="34317"/>
                    <a:pt x="12433" y="31490"/>
                  </a:cubicBezTo>
                  <a:cubicBezTo>
                    <a:pt x="11673" y="28663"/>
                    <a:pt x="10852" y="25563"/>
                    <a:pt x="9879" y="22341"/>
                  </a:cubicBezTo>
                  <a:cubicBezTo>
                    <a:pt x="9363" y="20730"/>
                    <a:pt x="8785" y="19180"/>
                    <a:pt x="8177" y="17691"/>
                  </a:cubicBezTo>
                  <a:cubicBezTo>
                    <a:pt x="7600" y="16201"/>
                    <a:pt x="6992" y="14803"/>
                    <a:pt x="6414" y="13466"/>
                  </a:cubicBezTo>
                  <a:cubicBezTo>
                    <a:pt x="5229" y="10791"/>
                    <a:pt x="4104" y="8389"/>
                    <a:pt x="3162" y="6414"/>
                  </a:cubicBezTo>
                  <a:cubicBezTo>
                    <a:pt x="2220" y="4408"/>
                    <a:pt x="1429" y="2797"/>
                    <a:pt x="882" y="1702"/>
                  </a:cubicBezTo>
                  <a:lnTo>
                    <a:pt x="244" y="426"/>
                  </a:lnTo>
                  <a:lnTo>
                    <a:pt x="61" y="92"/>
                  </a:lnTo>
                  <a:cubicBezTo>
                    <a:pt x="31" y="31"/>
                    <a:pt x="1" y="0"/>
                    <a:pt x="1" y="0"/>
                  </a:cubicBezTo>
                  <a:close/>
                  <a:moveTo>
                    <a:pt x="16019" y="45837"/>
                  </a:moveTo>
                  <a:cubicBezTo>
                    <a:pt x="16019" y="45898"/>
                    <a:pt x="16019" y="45928"/>
                    <a:pt x="16050" y="45958"/>
                  </a:cubicBezTo>
                  <a:cubicBezTo>
                    <a:pt x="16050" y="45928"/>
                    <a:pt x="16019" y="45867"/>
                    <a:pt x="16019" y="4583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1197100" y="4474225"/>
              <a:ext cx="20550" cy="21700"/>
            </a:xfrm>
            <a:custGeom>
              <a:avLst/>
              <a:gdLst/>
              <a:ahLst/>
              <a:cxnLst/>
              <a:rect l="l" t="t" r="r" b="b"/>
              <a:pathLst>
                <a:path w="822" h="868" extrusionOk="0">
                  <a:moveTo>
                    <a:pt x="761" y="1"/>
                  </a:moveTo>
                  <a:cubicBezTo>
                    <a:pt x="681" y="1"/>
                    <a:pt x="520" y="166"/>
                    <a:pt x="335" y="377"/>
                  </a:cubicBezTo>
                  <a:cubicBezTo>
                    <a:pt x="122" y="620"/>
                    <a:pt x="0" y="863"/>
                    <a:pt x="31" y="863"/>
                  </a:cubicBezTo>
                  <a:cubicBezTo>
                    <a:pt x="36" y="866"/>
                    <a:pt x="42" y="867"/>
                    <a:pt x="49" y="867"/>
                  </a:cubicBezTo>
                  <a:cubicBezTo>
                    <a:pt x="123" y="867"/>
                    <a:pt x="292" y="721"/>
                    <a:pt x="487" y="499"/>
                  </a:cubicBezTo>
                  <a:cubicBezTo>
                    <a:pt x="699" y="255"/>
                    <a:pt x="821" y="43"/>
                    <a:pt x="791" y="12"/>
                  </a:cubicBezTo>
                  <a:cubicBezTo>
                    <a:pt x="783" y="4"/>
                    <a:pt x="773" y="1"/>
                    <a:pt x="7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1233575" y="4430350"/>
              <a:ext cx="20550" cy="22250"/>
            </a:xfrm>
            <a:custGeom>
              <a:avLst/>
              <a:gdLst/>
              <a:ahLst/>
              <a:cxnLst/>
              <a:rect l="l" t="t" r="r" b="b"/>
              <a:pathLst>
                <a:path w="822" h="890" extrusionOk="0">
                  <a:moveTo>
                    <a:pt x="773" y="0"/>
                  </a:moveTo>
                  <a:cubicBezTo>
                    <a:pt x="699" y="0"/>
                    <a:pt x="529" y="147"/>
                    <a:pt x="335" y="369"/>
                  </a:cubicBezTo>
                  <a:cubicBezTo>
                    <a:pt x="152" y="612"/>
                    <a:pt x="0" y="855"/>
                    <a:pt x="61" y="886"/>
                  </a:cubicBezTo>
                  <a:cubicBezTo>
                    <a:pt x="66" y="888"/>
                    <a:pt x="71" y="889"/>
                    <a:pt x="76" y="889"/>
                  </a:cubicBezTo>
                  <a:cubicBezTo>
                    <a:pt x="149" y="889"/>
                    <a:pt x="318" y="716"/>
                    <a:pt x="487" y="491"/>
                  </a:cubicBezTo>
                  <a:cubicBezTo>
                    <a:pt x="699" y="248"/>
                    <a:pt x="821" y="35"/>
                    <a:pt x="791" y="4"/>
                  </a:cubicBezTo>
                  <a:cubicBezTo>
                    <a:pt x="785" y="2"/>
                    <a:pt x="779" y="0"/>
                    <a:pt x="7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1270050" y="4386075"/>
              <a:ext cx="19775" cy="22450"/>
            </a:xfrm>
            <a:custGeom>
              <a:avLst/>
              <a:gdLst/>
              <a:ahLst/>
              <a:cxnLst/>
              <a:rect l="l" t="t" r="r" b="b"/>
              <a:pathLst>
                <a:path w="791" h="898" extrusionOk="0">
                  <a:moveTo>
                    <a:pt x="739" y="1"/>
                  </a:moveTo>
                  <a:cubicBezTo>
                    <a:pt x="674" y="1"/>
                    <a:pt x="493" y="166"/>
                    <a:pt x="335" y="377"/>
                  </a:cubicBezTo>
                  <a:cubicBezTo>
                    <a:pt x="122" y="620"/>
                    <a:pt x="0" y="863"/>
                    <a:pt x="31" y="894"/>
                  </a:cubicBezTo>
                  <a:cubicBezTo>
                    <a:pt x="35" y="896"/>
                    <a:pt x="40" y="897"/>
                    <a:pt x="46" y="897"/>
                  </a:cubicBezTo>
                  <a:cubicBezTo>
                    <a:pt x="118" y="897"/>
                    <a:pt x="290" y="724"/>
                    <a:pt x="487" y="499"/>
                  </a:cubicBezTo>
                  <a:cubicBezTo>
                    <a:pt x="669" y="256"/>
                    <a:pt x="791" y="43"/>
                    <a:pt x="760" y="12"/>
                  </a:cubicBezTo>
                  <a:cubicBezTo>
                    <a:pt x="756" y="4"/>
                    <a:pt x="749" y="1"/>
                    <a:pt x="7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1305750" y="4341450"/>
              <a:ext cx="19800" cy="22250"/>
            </a:xfrm>
            <a:custGeom>
              <a:avLst/>
              <a:gdLst/>
              <a:ahLst/>
              <a:cxnLst/>
              <a:rect l="l" t="t" r="r" b="b"/>
              <a:pathLst>
                <a:path w="792" h="890" extrusionOk="0">
                  <a:moveTo>
                    <a:pt x="743" y="0"/>
                  </a:moveTo>
                  <a:cubicBezTo>
                    <a:pt x="669" y="0"/>
                    <a:pt x="500" y="146"/>
                    <a:pt x="305" y="369"/>
                  </a:cubicBezTo>
                  <a:cubicBezTo>
                    <a:pt x="123" y="642"/>
                    <a:pt x="1" y="855"/>
                    <a:pt x="31" y="886"/>
                  </a:cubicBezTo>
                  <a:cubicBezTo>
                    <a:pt x="37" y="888"/>
                    <a:pt x="43" y="889"/>
                    <a:pt x="49" y="889"/>
                  </a:cubicBezTo>
                  <a:cubicBezTo>
                    <a:pt x="123" y="889"/>
                    <a:pt x="293" y="743"/>
                    <a:pt x="487" y="521"/>
                  </a:cubicBezTo>
                  <a:cubicBezTo>
                    <a:pt x="670" y="278"/>
                    <a:pt x="791" y="34"/>
                    <a:pt x="761" y="4"/>
                  </a:cubicBezTo>
                  <a:cubicBezTo>
                    <a:pt x="756" y="1"/>
                    <a:pt x="750" y="0"/>
                    <a:pt x="74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1340725" y="4296625"/>
              <a:ext cx="20525" cy="22425"/>
            </a:xfrm>
            <a:custGeom>
              <a:avLst/>
              <a:gdLst/>
              <a:ahLst/>
              <a:cxnLst/>
              <a:rect l="l" t="t" r="r" b="b"/>
              <a:pathLst>
                <a:path w="821" h="897" extrusionOk="0">
                  <a:moveTo>
                    <a:pt x="751" y="0"/>
                  </a:moveTo>
                  <a:cubicBezTo>
                    <a:pt x="699" y="0"/>
                    <a:pt x="504" y="174"/>
                    <a:pt x="335" y="399"/>
                  </a:cubicBezTo>
                  <a:cubicBezTo>
                    <a:pt x="152" y="642"/>
                    <a:pt x="0" y="855"/>
                    <a:pt x="61" y="885"/>
                  </a:cubicBezTo>
                  <a:cubicBezTo>
                    <a:pt x="69" y="893"/>
                    <a:pt x="79" y="897"/>
                    <a:pt x="91" y="897"/>
                  </a:cubicBezTo>
                  <a:cubicBezTo>
                    <a:pt x="170" y="897"/>
                    <a:pt x="328" y="732"/>
                    <a:pt x="486" y="520"/>
                  </a:cubicBezTo>
                  <a:cubicBezTo>
                    <a:pt x="699" y="277"/>
                    <a:pt x="821" y="34"/>
                    <a:pt x="760" y="4"/>
                  </a:cubicBezTo>
                  <a:cubicBezTo>
                    <a:pt x="758" y="1"/>
                    <a:pt x="755" y="0"/>
                    <a:pt x="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1376425" y="4251800"/>
              <a:ext cx="19800" cy="22975"/>
            </a:xfrm>
            <a:custGeom>
              <a:avLst/>
              <a:gdLst/>
              <a:ahLst/>
              <a:cxnLst/>
              <a:rect l="l" t="t" r="r" b="b"/>
              <a:pathLst>
                <a:path w="792" h="919" extrusionOk="0">
                  <a:moveTo>
                    <a:pt x="745" y="0"/>
                  </a:moveTo>
                  <a:cubicBezTo>
                    <a:pt x="673" y="0"/>
                    <a:pt x="504" y="173"/>
                    <a:pt x="335" y="399"/>
                  </a:cubicBezTo>
                  <a:cubicBezTo>
                    <a:pt x="122" y="642"/>
                    <a:pt x="1" y="854"/>
                    <a:pt x="62" y="915"/>
                  </a:cubicBezTo>
                  <a:cubicBezTo>
                    <a:pt x="64" y="917"/>
                    <a:pt x="67" y="919"/>
                    <a:pt x="71" y="919"/>
                  </a:cubicBezTo>
                  <a:cubicBezTo>
                    <a:pt x="119" y="919"/>
                    <a:pt x="290" y="745"/>
                    <a:pt x="487" y="520"/>
                  </a:cubicBezTo>
                  <a:cubicBezTo>
                    <a:pt x="669" y="277"/>
                    <a:pt x="791" y="64"/>
                    <a:pt x="761" y="3"/>
                  </a:cubicBezTo>
                  <a:cubicBezTo>
                    <a:pt x="756" y="1"/>
                    <a:pt x="751" y="0"/>
                    <a:pt x="74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1411375" y="4207700"/>
              <a:ext cx="20550" cy="22250"/>
            </a:xfrm>
            <a:custGeom>
              <a:avLst/>
              <a:gdLst/>
              <a:ahLst/>
              <a:cxnLst/>
              <a:rect l="l" t="t" r="r" b="b"/>
              <a:pathLst>
                <a:path w="822" h="890" extrusionOk="0">
                  <a:moveTo>
                    <a:pt x="780" y="1"/>
                  </a:moveTo>
                  <a:cubicBezTo>
                    <a:pt x="725" y="1"/>
                    <a:pt x="533" y="147"/>
                    <a:pt x="366" y="369"/>
                  </a:cubicBezTo>
                  <a:cubicBezTo>
                    <a:pt x="153" y="612"/>
                    <a:pt x="1" y="856"/>
                    <a:pt x="62" y="886"/>
                  </a:cubicBezTo>
                  <a:cubicBezTo>
                    <a:pt x="67" y="889"/>
                    <a:pt x="73" y="890"/>
                    <a:pt x="80" y="890"/>
                  </a:cubicBezTo>
                  <a:cubicBezTo>
                    <a:pt x="154" y="890"/>
                    <a:pt x="323" y="744"/>
                    <a:pt x="518" y="521"/>
                  </a:cubicBezTo>
                  <a:cubicBezTo>
                    <a:pt x="700" y="278"/>
                    <a:pt x="822" y="35"/>
                    <a:pt x="791" y="4"/>
                  </a:cubicBezTo>
                  <a:cubicBezTo>
                    <a:pt x="789" y="2"/>
                    <a:pt x="785" y="1"/>
                    <a:pt x="7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1447850" y="4163650"/>
              <a:ext cx="20550" cy="22225"/>
            </a:xfrm>
            <a:custGeom>
              <a:avLst/>
              <a:gdLst/>
              <a:ahLst/>
              <a:cxnLst/>
              <a:rect l="l" t="t" r="r" b="b"/>
              <a:pathLst>
                <a:path w="822" h="889" extrusionOk="0">
                  <a:moveTo>
                    <a:pt x="776" y="0"/>
                  </a:moveTo>
                  <a:cubicBezTo>
                    <a:pt x="704" y="0"/>
                    <a:pt x="532" y="173"/>
                    <a:pt x="335" y="399"/>
                  </a:cubicBezTo>
                  <a:cubicBezTo>
                    <a:pt x="123" y="642"/>
                    <a:pt x="1" y="855"/>
                    <a:pt x="62" y="885"/>
                  </a:cubicBezTo>
                  <a:cubicBezTo>
                    <a:pt x="64" y="887"/>
                    <a:pt x="67" y="888"/>
                    <a:pt x="71" y="888"/>
                  </a:cubicBezTo>
                  <a:cubicBezTo>
                    <a:pt x="123" y="888"/>
                    <a:pt x="318" y="717"/>
                    <a:pt x="487" y="520"/>
                  </a:cubicBezTo>
                  <a:cubicBezTo>
                    <a:pt x="700" y="277"/>
                    <a:pt x="822" y="34"/>
                    <a:pt x="791" y="4"/>
                  </a:cubicBezTo>
                  <a:cubicBezTo>
                    <a:pt x="787" y="1"/>
                    <a:pt x="782" y="0"/>
                    <a:pt x="7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1484325" y="4120325"/>
              <a:ext cx="21325" cy="22225"/>
            </a:xfrm>
            <a:custGeom>
              <a:avLst/>
              <a:gdLst/>
              <a:ahLst/>
              <a:cxnLst/>
              <a:rect l="l" t="t" r="r" b="b"/>
              <a:pathLst>
                <a:path w="853" h="889" extrusionOk="0">
                  <a:moveTo>
                    <a:pt x="782" y="1"/>
                  </a:moveTo>
                  <a:cubicBezTo>
                    <a:pt x="730" y="1"/>
                    <a:pt x="535" y="172"/>
                    <a:pt x="366" y="369"/>
                  </a:cubicBezTo>
                  <a:cubicBezTo>
                    <a:pt x="153" y="612"/>
                    <a:pt x="1" y="855"/>
                    <a:pt x="62" y="885"/>
                  </a:cubicBezTo>
                  <a:cubicBezTo>
                    <a:pt x="64" y="888"/>
                    <a:pt x="67" y="889"/>
                    <a:pt x="71" y="889"/>
                  </a:cubicBezTo>
                  <a:cubicBezTo>
                    <a:pt x="123" y="889"/>
                    <a:pt x="318" y="716"/>
                    <a:pt x="487" y="490"/>
                  </a:cubicBezTo>
                  <a:cubicBezTo>
                    <a:pt x="700" y="247"/>
                    <a:pt x="852" y="34"/>
                    <a:pt x="791" y="4"/>
                  </a:cubicBezTo>
                  <a:cubicBezTo>
                    <a:pt x="789" y="2"/>
                    <a:pt x="786" y="1"/>
                    <a:pt x="7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1521575" y="4077000"/>
              <a:ext cx="20550" cy="22250"/>
            </a:xfrm>
            <a:custGeom>
              <a:avLst/>
              <a:gdLst/>
              <a:ahLst/>
              <a:cxnLst/>
              <a:rect l="l" t="t" r="r" b="b"/>
              <a:pathLst>
                <a:path w="822" h="890" extrusionOk="0">
                  <a:moveTo>
                    <a:pt x="773" y="1"/>
                  </a:moveTo>
                  <a:cubicBezTo>
                    <a:pt x="699" y="1"/>
                    <a:pt x="529" y="147"/>
                    <a:pt x="335" y="369"/>
                  </a:cubicBezTo>
                  <a:cubicBezTo>
                    <a:pt x="122" y="612"/>
                    <a:pt x="0" y="855"/>
                    <a:pt x="61" y="886"/>
                  </a:cubicBezTo>
                  <a:cubicBezTo>
                    <a:pt x="66" y="888"/>
                    <a:pt x="71" y="889"/>
                    <a:pt x="76" y="889"/>
                  </a:cubicBezTo>
                  <a:cubicBezTo>
                    <a:pt x="145" y="889"/>
                    <a:pt x="290" y="716"/>
                    <a:pt x="487" y="491"/>
                  </a:cubicBezTo>
                  <a:cubicBezTo>
                    <a:pt x="699" y="248"/>
                    <a:pt x="821" y="35"/>
                    <a:pt x="791" y="4"/>
                  </a:cubicBezTo>
                  <a:cubicBezTo>
                    <a:pt x="785" y="2"/>
                    <a:pt x="779" y="1"/>
                    <a:pt x="7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1558800" y="4032725"/>
              <a:ext cx="19800" cy="22450"/>
            </a:xfrm>
            <a:custGeom>
              <a:avLst/>
              <a:gdLst/>
              <a:ahLst/>
              <a:cxnLst/>
              <a:rect l="l" t="t" r="r" b="b"/>
              <a:pathLst>
                <a:path w="792" h="898" extrusionOk="0">
                  <a:moveTo>
                    <a:pt x="731" y="1"/>
                  </a:moveTo>
                  <a:cubicBezTo>
                    <a:pt x="651" y="1"/>
                    <a:pt x="489" y="166"/>
                    <a:pt x="305" y="377"/>
                  </a:cubicBezTo>
                  <a:cubicBezTo>
                    <a:pt x="122" y="620"/>
                    <a:pt x="1" y="833"/>
                    <a:pt x="31" y="894"/>
                  </a:cubicBezTo>
                  <a:cubicBezTo>
                    <a:pt x="36" y="896"/>
                    <a:pt x="41" y="897"/>
                    <a:pt x="46" y="897"/>
                  </a:cubicBezTo>
                  <a:cubicBezTo>
                    <a:pt x="119" y="897"/>
                    <a:pt x="288" y="724"/>
                    <a:pt x="457" y="499"/>
                  </a:cubicBezTo>
                  <a:cubicBezTo>
                    <a:pt x="669" y="256"/>
                    <a:pt x="791" y="43"/>
                    <a:pt x="761" y="12"/>
                  </a:cubicBezTo>
                  <a:cubicBezTo>
                    <a:pt x="753" y="4"/>
                    <a:pt x="743" y="1"/>
                    <a:pt x="7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1592250" y="3982050"/>
              <a:ext cx="9900" cy="27450"/>
            </a:xfrm>
            <a:custGeom>
              <a:avLst/>
              <a:gdLst/>
              <a:ahLst/>
              <a:cxnLst/>
              <a:rect l="l" t="t" r="r" b="b"/>
              <a:pathLst>
                <a:path w="396" h="1098" extrusionOk="0">
                  <a:moveTo>
                    <a:pt x="354" y="0"/>
                  </a:moveTo>
                  <a:cubicBezTo>
                    <a:pt x="290" y="0"/>
                    <a:pt x="179" y="233"/>
                    <a:pt x="122" y="520"/>
                  </a:cubicBezTo>
                  <a:cubicBezTo>
                    <a:pt x="91" y="641"/>
                    <a:pt x="61" y="793"/>
                    <a:pt x="31" y="915"/>
                  </a:cubicBezTo>
                  <a:cubicBezTo>
                    <a:pt x="0" y="1006"/>
                    <a:pt x="0" y="1067"/>
                    <a:pt x="31" y="1097"/>
                  </a:cubicBezTo>
                  <a:cubicBezTo>
                    <a:pt x="61" y="1097"/>
                    <a:pt x="122" y="1036"/>
                    <a:pt x="152" y="945"/>
                  </a:cubicBezTo>
                  <a:cubicBezTo>
                    <a:pt x="213" y="824"/>
                    <a:pt x="274" y="702"/>
                    <a:pt x="304" y="580"/>
                  </a:cubicBezTo>
                  <a:cubicBezTo>
                    <a:pt x="395" y="277"/>
                    <a:pt x="395" y="3"/>
                    <a:pt x="365" y="3"/>
                  </a:cubicBezTo>
                  <a:cubicBezTo>
                    <a:pt x="361" y="1"/>
                    <a:pt x="358" y="0"/>
                    <a:pt x="3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1606675" y="3926575"/>
              <a:ext cx="9150" cy="27500"/>
            </a:xfrm>
            <a:custGeom>
              <a:avLst/>
              <a:gdLst/>
              <a:ahLst/>
              <a:cxnLst/>
              <a:rect l="l" t="t" r="r" b="b"/>
              <a:pathLst>
                <a:path w="366" h="1100" extrusionOk="0">
                  <a:moveTo>
                    <a:pt x="299" y="1"/>
                  </a:moveTo>
                  <a:cubicBezTo>
                    <a:pt x="261" y="1"/>
                    <a:pt x="149" y="233"/>
                    <a:pt x="92" y="520"/>
                  </a:cubicBezTo>
                  <a:cubicBezTo>
                    <a:pt x="31" y="824"/>
                    <a:pt x="1" y="1097"/>
                    <a:pt x="61" y="1097"/>
                  </a:cubicBezTo>
                  <a:cubicBezTo>
                    <a:pt x="65" y="1099"/>
                    <a:pt x="68" y="1100"/>
                    <a:pt x="72" y="1100"/>
                  </a:cubicBezTo>
                  <a:cubicBezTo>
                    <a:pt x="133" y="1100"/>
                    <a:pt x="217" y="867"/>
                    <a:pt x="274" y="581"/>
                  </a:cubicBezTo>
                  <a:cubicBezTo>
                    <a:pt x="365" y="277"/>
                    <a:pt x="365" y="3"/>
                    <a:pt x="305" y="3"/>
                  </a:cubicBezTo>
                  <a:cubicBezTo>
                    <a:pt x="303" y="1"/>
                    <a:pt x="301" y="1"/>
                    <a:pt x="2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1619600" y="3870400"/>
              <a:ext cx="7625" cy="28150"/>
            </a:xfrm>
            <a:custGeom>
              <a:avLst/>
              <a:gdLst/>
              <a:ahLst/>
              <a:cxnLst/>
              <a:rect l="l" t="t" r="r" b="b"/>
              <a:pathLst>
                <a:path w="305" h="1126" extrusionOk="0">
                  <a:moveTo>
                    <a:pt x="274" y="1"/>
                  </a:moveTo>
                  <a:cubicBezTo>
                    <a:pt x="213" y="1"/>
                    <a:pt x="122" y="244"/>
                    <a:pt x="61" y="548"/>
                  </a:cubicBezTo>
                  <a:cubicBezTo>
                    <a:pt x="0" y="852"/>
                    <a:pt x="0" y="1125"/>
                    <a:pt x="61" y="1125"/>
                  </a:cubicBezTo>
                  <a:cubicBezTo>
                    <a:pt x="122" y="1125"/>
                    <a:pt x="213" y="913"/>
                    <a:pt x="274" y="578"/>
                  </a:cubicBezTo>
                  <a:cubicBezTo>
                    <a:pt x="304" y="274"/>
                    <a:pt x="304" y="1"/>
                    <a:pt x="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1630225" y="3814175"/>
              <a:ext cx="7625" cy="28150"/>
            </a:xfrm>
            <a:custGeom>
              <a:avLst/>
              <a:gdLst/>
              <a:ahLst/>
              <a:cxnLst/>
              <a:rect l="l" t="t" r="r" b="b"/>
              <a:pathLst>
                <a:path w="305" h="1126" extrusionOk="0">
                  <a:moveTo>
                    <a:pt x="244" y="1"/>
                  </a:moveTo>
                  <a:cubicBezTo>
                    <a:pt x="183" y="1"/>
                    <a:pt x="92" y="244"/>
                    <a:pt x="31" y="548"/>
                  </a:cubicBezTo>
                  <a:cubicBezTo>
                    <a:pt x="1" y="852"/>
                    <a:pt x="1" y="1125"/>
                    <a:pt x="31" y="1125"/>
                  </a:cubicBezTo>
                  <a:cubicBezTo>
                    <a:pt x="92" y="1125"/>
                    <a:pt x="183" y="882"/>
                    <a:pt x="244" y="578"/>
                  </a:cubicBezTo>
                  <a:cubicBezTo>
                    <a:pt x="305" y="274"/>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1639350" y="3758650"/>
              <a:ext cx="7625" cy="27500"/>
            </a:xfrm>
            <a:custGeom>
              <a:avLst/>
              <a:gdLst/>
              <a:ahLst/>
              <a:cxnLst/>
              <a:rect l="l" t="t" r="r" b="b"/>
              <a:pathLst>
                <a:path w="305" h="1100" extrusionOk="0">
                  <a:moveTo>
                    <a:pt x="233" y="0"/>
                  </a:moveTo>
                  <a:cubicBezTo>
                    <a:pt x="176" y="0"/>
                    <a:pt x="119" y="233"/>
                    <a:pt x="61" y="519"/>
                  </a:cubicBezTo>
                  <a:cubicBezTo>
                    <a:pt x="1" y="854"/>
                    <a:pt x="1" y="1097"/>
                    <a:pt x="61" y="1097"/>
                  </a:cubicBezTo>
                  <a:cubicBezTo>
                    <a:pt x="63" y="1099"/>
                    <a:pt x="65" y="1099"/>
                    <a:pt x="67" y="1099"/>
                  </a:cubicBezTo>
                  <a:cubicBezTo>
                    <a:pt x="102" y="1099"/>
                    <a:pt x="187" y="867"/>
                    <a:pt x="244" y="580"/>
                  </a:cubicBezTo>
                  <a:cubicBezTo>
                    <a:pt x="305" y="246"/>
                    <a:pt x="305" y="3"/>
                    <a:pt x="244" y="3"/>
                  </a:cubicBezTo>
                  <a:cubicBezTo>
                    <a:pt x="240" y="1"/>
                    <a:pt x="237" y="0"/>
                    <a:pt x="23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1648475" y="3710825"/>
              <a:ext cx="6850" cy="19800"/>
            </a:xfrm>
            <a:custGeom>
              <a:avLst/>
              <a:gdLst/>
              <a:ahLst/>
              <a:cxnLst/>
              <a:rect l="l" t="t" r="r" b="b"/>
              <a:pathLst>
                <a:path w="274" h="792" extrusionOk="0">
                  <a:moveTo>
                    <a:pt x="213" y="1"/>
                  </a:moveTo>
                  <a:cubicBezTo>
                    <a:pt x="152" y="1"/>
                    <a:pt x="61" y="153"/>
                    <a:pt x="31" y="365"/>
                  </a:cubicBezTo>
                  <a:cubicBezTo>
                    <a:pt x="0" y="609"/>
                    <a:pt x="0" y="791"/>
                    <a:pt x="61" y="791"/>
                  </a:cubicBezTo>
                  <a:cubicBezTo>
                    <a:pt x="122" y="791"/>
                    <a:pt x="213" y="609"/>
                    <a:pt x="244" y="396"/>
                  </a:cubicBezTo>
                  <a:cubicBezTo>
                    <a:pt x="274" y="183"/>
                    <a:pt x="244" y="1"/>
                    <a:pt x="2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1131750" y="4457800"/>
              <a:ext cx="217350" cy="235600"/>
            </a:xfrm>
            <a:custGeom>
              <a:avLst/>
              <a:gdLst/>
              <a:ahLst/>
              <a:cxnLst/>
              <a:rect l="l" t="t" r="r" b="b"/>
              <a:pathLst>
                <a:path w="8694" h="9424" extrusionOk="0">
                  <a:moveTo>
                    <a:pt x="1459" y="1"/>
                  </a:moveTo>
                  <a:lnTo>
                    <a:pt x="0" y="1916"/>
                  </a:lnTo>
                  <a:lnTo>
                    <a:pt x="7356" y="9423"/>
                  </a:lnTo>
                  <a:lnTo>
                    <a:pt x="8694" y="7843"/>
                  </a:lnTo>
                  <a:lnTo>
                    <a:pt x="14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1607450" y="3608250"/>
              <a:ext cx="183900" cy="522100"/>
            </a:xfrm>
            <a:custGeom>
              <a:avLst/>
              <a:gdLst/>
              <a:ahLst/>
              <a:cxnLst/>
              <a:rect l="l" t="t" r="r" b="b"/>
              <a:pathLst>
                <a:path w="7356" h="20884" extrusionOk="0">
                  <a:moveTo>
                    <a:pt x="0" y="0"/>
                  </a:moveTo>
                  <a:lnTo>
                    <a:pt x="0" y="0"/>
                  </a:lnTo>
                  <a:cubicBezTo>
                    <a:pt x="0" y="1"/>
                    <a:pt x="5928" y="20884"/>
                    <a:pt x="6047" y="20884"/>
                  </a:cubicBezTo>
                  <a:cubicBezTo>
                    <a:pt x="6048" y="20884"/>
                    <a:pt x="6048" y="20883"/>
                    <a:pt x="6049" y="20882"/>
                  </a:cubicBezTo>
                  <a:cubicBezTo>
                    <a:pt x="6140" y="20669"/>
                    <a:pt x="7356" y="16140"/>
                    <a:pt x="7356" y="16140"/>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1792100" y="2875700"/>
              <a:ext cx="736350" cy="311450"/>
            </a:xfrm>
            <a:custGeom>
              <a:avLst/>
              <a:gdLst/>
              <a:ahLst/>
              <a:cxnLst/>
              <a:rect l="l" t="t" r="r" b="b"/>
              <a:pathLst>
                <a:path w="29454" h="12458" extrusionOk="0">
                  <a:moveTo>
                    <a:pt x="6414" y="1"/>
                  </a:moveTo>
                  <a:lnTo>
                    <a:pt x="0" y="943"/>
                  </a:lnTo>
                  <a:cubicBezTo>
                    <a:pt x="0" y="943"/>
                    <a:pt x="61" y="1521"/>
                    <a:pt x="3648" y="8299"/>
                  </a:cubicBezTo>
                  <a:cubicBezTo>
                    <a:pt x="5391" y="11596"/>
                    <a:pt x="9897" y="12457"/>
                    <a:pt x="14127" y="12457"/>
                  </a:cubicBezTo>
                  <a:cubicBezTo>
                    <a:pt x="18748" y="12457"/>
                    <a:pt x="23040" y="11430"/>
                    <a:pt x="23040" y="11430"/>
                  </a:cubicBezTo>
                  <a:cubicBezTo>
                    <a:pt x="24286" y="11399"/>
                    <a:pt x="25502" y="11308"/>
                    <a:pt x="26748" y="11156"/>
                  </a:cubicBezTo>
                  <a:cubicBezTo>
                    <a:pt x="28451" y="10852"/>
                    <a:pt x="28420" y="10700"/>
                    <a:pt x="28329" y="10518"/>
                  </a:cubicBezTo>
                  <a:cubicBezTo>
                    <a:pt x="28286" y="10395"/>
                    <a:pt x="28094" y="10353"/>
                    <a:pt x="27833" y="10353"/>
                  </a:cubicBezTo>
                  <a:cubicBezTo>
                    <a:pt x="27273" y="10353"/>
                    <a:pt x="26393" y="10548"/>
                    <a:pt x="25992" y="10548"/>
                  </a:cubicBezTo>
                  <a:cubicBezTo>
                    <a:pt x="25798" y="10548"/>
                    <a:pt x="25716" y="10502"/>
                    <a:pt x="25837" y="10366"/>
                  </a:cubicBezTo>
                  <a:cubicBezTo>
                    <a:pt x="26323" y="9819"/>
                    <a:pt x="29423" y="9636"/>
                    <a:pt x="29210" y="9120"/>
                  </a:cubicBezTo>
                  <a:cubicBezTo>
                    <a:pt x="29134" y="8944"/>
                    <a:pt x="28893" y="8878"/>
                    <a:pt x="28572" y="8878"/>
                  </a:cubicBezTo>
                  <a:cubicBezTo>
                    <a:pt x="27611" y="8878"/>
                    <a:pt x="25928" y="9469"/>
                    <a:pt x="25745" y="9515"/>
                  </a:cubicBezTo>
                  <a:cubicBezTo>
                    <a:pt x="25724" y="9519"/>
                    <a:pt x="25705" y="9522"/>
                    <a:pt x="25686" y="9522"/>
                  </a:cubicBezTo>
                  <a:cubicBezTo>
                    <a:pt x="25460" y="9522"/>
                    <a:pt x="25397" y="9206"/>
                    <a:pt x="25593" y="9150"/>
                  </a:cubicBezTo>
                  <a:cubicBezTo>
                    <a:pt x="25928" y="9089"/>
                    <a:pt x="29454" y="8269"/>
                    <a:pt x="29180" y="7569"/>
                  </a:cubicBezTo>
                  <a:cubicBezTo>
                    <a:pt x="29126" y="7441"/>
                    <a:pt x="29008" y="7399"/>
                    <a:pt x="28878" y="7399"/>
                  </a:cubicBezTo>
                  <a:cubicBezTo>
                    <a:pt x="28639" y="7399"/>
                    <a:pt x="28359" y="7539"/>
                    <a:pt x="28359" y="7539"/>
                  </a:cubicBezTo>
                  <a:cubicBezTo>
                    <a:pt x="28359" y="7539"/>
                    <a:pt x="26015" y="8276"/>
                    <a:pt x="25268" y="8276"/>
                  </a:cubicBezTo>
                  <a:cubicBezTo>
                    <a:pt x="25144" y="8276"/>
                    <a:pt x="25064" y="8256"/>
                    <a:pt x="25046" y="8208"/>
                  </a:cubicBezTo>
                  <a:cubicBezTo>
                    <a:pt x="24925" y="7904"/>
                    <a:pt x="26809" y="7235"/>
                    <a:pt x="27448" y="7053"/>
                  </a:cubicBezTo>
                  <a:cubicBezTo>
                    <a:pt x="28086" y="6901"/>
                    <a:pt x="28238" y="6506"/>
                    <a:pt x="27934" y="6293"/>
                  </a:cubicBezTo>
                  <a:cubicBezTo>
                    <a:pt x="27907" y="6274"/>
                    <a:pt x="27853" y="6265"/>
                    <a:pt x="27777" y="6265"/>
                  </a:cubicBezTo>
                  <a:cubicBezTo>
                    <a:pt x="27246" y="6265"/>
                    <a:pt x="25665" y="6681"/>
                    <a:pt x="25107" y="6840"/>
                  </a:cubicBezTo>
                  <a:cubicBezTo>
                    <a:pt x="24745" y="6943"/>
                    <a:pt x="24032" y="7164"/>
                    <a:pt x="23598" y="7164"/>
                  </a:cubicBezTo>
                  <a:cubicBezTo>
                    <a:pt x="23266" y="7164"/>
                    <a:pt x="23098" y="7035"/>
                    <a:pt x="23375" y="6627"/>
                  </a:cubicBezTo>
                  <a:cubicBezTo>
                    <a:pt x="24013" y="5655"/>
                    <a:pt x="24134" y="4652"/>
                    <a:pt x="23952" y="4378"/>
                  </a:cubicBezTo>
                  <a:cubicBezTo>
                    <a:pt x="23885" y="4289"/>
                    <a:pt x="23790" y="4249"/>
                    <a:pt x="23692" y="4249"/>
                  </a:cubicBezTo>
                  <a:cubicBezTo>
                    <a:pt x="23525" y="4249"/>
                    <a:pt x="23352" y="4368"/>
                    <a:pt x="23314" y="4560"/>
                  </a:cubicBezTo>
                  <a:cubicBezTo>
                    <a:pt x="23223" y="4925"/>
                    <a:pt x="23071" y="5290"/>
                    <a:pt x="22858" y="5624"/>
                  </a:cubicBezTo>
                  <a:cubicBezTo>
                    <a:pt x="22736" y="5898"/>
                    <a:pt x="22523" y="6141"/>
                    <a:pt x="22311" y="6354"/>
                  </a:cubicBezTo>
                  <a:cubicBezTo>
                    <a:pt x="22037" y="6627"/>
                    <a:pt x="21794" y="6810"/>
                    <a:pt x="21581" y="6962"/>
                  </a:cubicBezTo>
                  <a:cubicBezTo>
                    <a:pt x="20570" y="7133"/>
                    <a:pt x="18505" y="7420"/>
                    <a:pt x="16095" y="7420"/>
                  </a:cubicBezTo>
                  <a:cubicBezTo>
                    <a:pt x="14231" y="7420"/>
                    <a:pt x="12162" y="7249"/>
                    <a:pt x="10213" y="6718"/>
                  </a:cubicBezTo>
                  <a:cubicBezTo>
                    <a:pt x="9392" y="6506"/>
                    <a:pt x="6414" y="1"/>
                    <a:pt x="641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1779175" y="2523050"/>
              <a:ext cx="157325" cy="137150"/>
            </a:xfrm>
            <a:custGeom>
              <a:avLst/>
              <a:gdLst/>
              <a:ahLst/>
              <a:cxnLst/>
              <a:rect l="l" t="t" r="r" b="b"/>
              <a:pathLst>
                <a:path w="6293" h="5486" extrusionOk="0">
                  <a:moveTo>
                    <a:pt x="1793" y="0"/>
                  </a:moveTo>
                  <a:cubicBezTo>
                    <a:pt x="1399" y="0"/>
                    <a:pt x="1014" y="182"/>
                    <a:pt x="760" y="520"/>
                  </a:cubicBezTo>
                  <a:cubicBezTo>
                    <a:pt x="487" y="855"/>
                    <a:pt x="304" y="1250"/>
                    <a:pt x="274" y="1675"/>
                  </a:cubicBezTo>
                  <a:cubicBezTo>
                    <a:pt x="0" y="3560"/>
                    <a:pt x="1338" y="5262"/>
                    <a:pt x="3222" y="5475"/>
                  </a:cubicBezTo>
                  <a:cubicBezTo>
                    <a:pt x="3265" y="5482"/>
                    <a:pt x="3309" y="5486"/>
                    <a:pt x="3352" y="5486"/>
                  </a:cubicBezTo>
                  <a:cubicBezTo>
                    <a:pt x="3491" y="5486"/>
                    <a:pt x="3630" y="5446"/>
                    <a:pt x="3770" y="5353"/>
                  </a:cubicBezTo>
                  <a:cubicBezTo>
                    <a:pt x="3922" y="5171"/>
                    <a:pt x="3952" y="4928"/>
                    <a:pt x="3830" y="4715"/>
                  </a:cubicBezTo>
                  <a:cubicBezTo>
                    <a:pt x="3766" y="4603"/>
                    <a:pt x="3685" y="4499"/>
                    <a:pt x="3592" y="4408"/>
                  </a:cubicBezTo>
                  <a:lnTo>
                    <a:pt x="3592" y="4408"/>
                  </a:lnTo>
                  <a:cubicBezTo>
                    <a:pt x="3887" y="4591"/>
                    <a:pt x="4214" y="4677"/>
                    <a:pt x="4536" y="4677"/>
                  </a:cubicBezTo>
                  <a:cubicBezTo>
                    <a:pt x="5299" y="4677"/>
                    <a:pt x="6039" y="4196"/>
                    <a:pt x="6292" y="3377"/>
                  </a:cubicBezTo>
                  <a:cubicBezTo>
                    <a:pt x="5593" y="3317"/>
                    <a:pt x="4985" y="2800"/>
                    <a:pt x="4560" y="2253"/>
                  </a:cubicBezTo>
                  <a:cubicBezTo>
                    <a:pt x="4165" y="1675"/>
                    <a:pt x="3709" y="1128"/>
                    <a:pt x="3192" y="672"/>
                  </a:cubicBezTo>
                  <a:cubicBezTo>
                    <a:pt x="2851" y="421"/>
                    <a:pt x="2424" y="254"/>
                    <a:pt x="2013" y="254"/>
                  </a:cubicBezTo>
                  <a:cubicBezTo>
                    <a:pt x="1737" y="254"/>
                    <a:pt x="1468" y="329"/>
                    <a:pt x="1237" y="504"/>
                  </a:cubicBezTo>
                  <a:lnTo>
                    <a:pt x="1237" y="504"/>
                  </a:lnTo>
                  <a:lnTo>
                    <a:pt x="1885" y="3"/>
                  </a:lnTo>
                  <a:cubicBezTo>
                    <a:pt x="1854" y="1"/>
                    <a:pt x="1824" y="0"/>
                    <a:pt x="17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1592250" y="2320225"/>
              <a:ext cx="269775" cy="619350"/>
            </a:xfrm>
            <a:custGeom>
              <a:avLst/>
              <a:gdLst/>
              <a:ahLst/>
              <a:cxnLst/>
              <a:rect l="l" t="t" r="r" b="b"/>
              <a:pathLst>
                <a:path w="10791" h="24774" extrusionOk="0">
                  <a:moveTo>
                    <a:pt x="6474" y="1"/>
                  </a:moveTo>
                  <a:lnTo>
                    <a:pt x="2189" y="3527"/>
                  </a:lnTo>
                  <a:lnTo>
                    <a:pt x="2310" y="14621"/>
                  </a:lnTo>
                  <a:lnTo>
                    <a:pt x="0" y="14712"/>
                  </a:lnTo>
                  <a:lnTo>
                    <a:pt x="7295" y="24773"/>
                  </a:lnTo>
                  <a:cubicBezTo>
                    <a:pt x="8298" y="20883"/>
                    <a:pt x="9636" y="17266"/>
                    <a:pt x="9666" y="14895"/>
                  </a:cubicBezTo>
                  <a:lnTo>
                    <a:pt x="8207" y="14682"/>
                  </a:lnTo>
                  <a:cubicBezTo>
                    <a:pt x="8146" y="13831"/>
                    <a:pt x="8146" y="12949"/>
                    <a:pt x="8207" y="12068"/>
                  </a:cubicBezTo>
                  <a:cubicBezTo>
                    <a:pt x="8207" y="12068"/>
                    <a:pt x="10487" y="11825"/>
                    <a:pt x="10639" y="9575"/>
                  </a:cubicBezTo>
                  <a:cubicBezTo>
                    <a:pt x="10791" y="7296"/>
                    <a:pt x="10639" y="2037"/>
                    <a:pt x="10639" y="2037"/>
                  </a:cubicBezTo>
                  <a:lnTo>
                    <a:pt x="6474"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1832375" y="2459950"/>
              <a:ext cx="14450" cy="14575"/>
            </a:xfrm>
            <a:custGeom>
              <a:avLst/>
              <a:gdLst/>
              <a:ahLst/>
              <a:cxnLst/>
              <a:rect l="l" t="t" r="r" b="b"/>
              <a:pathLst>
                <a:path w="578" h="583" extrusionOk="0">
                  <a:moveTo>
                    <a:pt x="235" y="1"/>
                  </a:moveTo>
                  <a:cubicBezTo>
                    <a:pt x="102" y="1"/>
                    <a:pt x="0" y="139"/>
                    <a:pt x="0" y="278"/>
                  </a:cubicBezTo>
                  <a:cubicBezTo>
                    <a:pt x="0" y="430"/>
                    <a:pt x="122" y="582"/>
                    <a:pt x="274" y="582"/>
                  </a:cubicBezTo>
                  <a:cubicBezTo>
                    <a:pt x="456" y="582"/>
                    <a:pt x="578" y="430"/>
                    <a:pt x="578" y="278"/>
                  </a:cubicBezTo>
                  <a:cubicBezTo>
                    <a:pt x="578" y="126"/>
                    <a:pt x="456" y="5"/>
                    <a:pt x="274" y="5"/>
                  </a:cubicBezTo>
                  <a:cubicBezTo>
                    <a:pt x="261" y="2"/>
                    <a:pt x="247" y="1"/>
                    <a:pt x="2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824000" y="2450175"/>
              <a:ext cx="30425" cy="9225"/>
            </a:xfrm>
            <a:custGeom>
              <a:avLst/>
              <a:gdLst/>
              <a:ahLst/>
              <a:cxnLst/>
              <a:rect l="l" t="t" r="r" b="b"/>
              <a:pathLst>
                <a:path w="1217" h="369" extrusionOk="0">
                  <a:moveTo>
                    <a:pt x="639" y="0"/>
                  </a:moveTo>
                  <a:cubicBezTo>
                    <a:pt x="487" y="0"/>
                    <a:pt x="305" y="31"/>
                    <a:pt x="183" y="122"/>
                  </a:cubicBezTo>
                  <a:cubicBezTo>
                    <a:pt x="62" y="183"/>
                    <a:pt x="1" y="244"/>
                    <a:pt x="62" y="274"/>
                  </a:cubicBezTo>
                  <a:cubicBezTo>
                    <a:pt x="67" y="284"/>
                    <a:pt x="77" y="288"/>
                    <a:pt x="92" y="288"/>
                  </a:cubicBezTo>
                  <a:cubicBezTo>
                    <a:pt x="166" y="288"/>
                    <a:pt x="361" y="183"/>
                    <a:pt x="639" y="183"/>
                  </a:cubicBezTo>
                  <a:cubicBezTo>
                    <a:pt x="920" y="211"/>
                    <a:pt x="1123" y="369"/>
                    <a:pt x="1176" y="369"/>
                  </a:cubicBezTo>
                  <a:cubicBezTo>
                    <a:pt x="1181" y="369"/>
                    <a:pt x="1184" y="368"/>
                    <a:pt x="1186" y="365"/>
                  </a:cubicBezTo>
                  <a:cubicBezTo>
                    <a:pt x="1217" y="335"/>
                    <a:pt x="1186" y="274"/>
                    <a:pt x="1095" y="183"/>
                  </a:cubicBezTo>
                  <a:cubicBezTo>
                    <a:pt x="973" y="61"/>
                    <a:pt x="791"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747250" y="2460625"/>
              <a:ext cx="16000" cy="14275"/>
            </a:xfrm>
            <a:custGeom>
              <a:avLst/>
              <a:gdLst/>
              <a:ahLst/>
              <a:cxnLst/>
              <a:rect l="l" t="t" r="r" b="b"/>
              <a:pathLst>
                <a:path w="640" h="571" extrusionOk="0">
                  <a:moveTo>
                    <a:pt x="320" y="0"/>
                  </a:moveTo>
                  <a:cubicBezTo>
                    <a:pt x="183" y="0"/>
                    <a:pt x="46" y="84"/>
                    <a:pt x="31" y="251"/>
                  </a:cubicBezTo>
                  <a:cubicBezTo>
                    <a:pt x="1" y="464"/>
                    <a:pt x="160" y="570"/>
                    <a:pt x="320" y="570"/>
                  </a:cubicBezTo>
                  <a:cubicBezTo>
                    <a:pt x="480" y="570"/>
                    <a:pt x="639" y="464"/>
                    <a:pt x="609" y="251"/>
                  </a:cubicBezTo>
                  <a:cubicBezTo>
                    <a:pt x="594" y="84"/>
                    <a:pt x="457"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738150" y="2450175"/>
              <a:ext cx="29650" cy="9225"/>
            </a:xfrm>
            <a:custGeom>
              <a:avLst/>
              <a:gdLst/>
              <a:ahLst/>
              <a:cxnLst/>
              <a:rect l="l" t="t" r="r" b="b"/>
              <a:pathLst>
                <a:path w="1186" h="369" extrusionOk="0">
                  <a:moveTo>
                    <a:pt x="608" y="0"/>
                  </a:moveTo>
                  <a:cubicBezTo>
                    <a:pt x="456" y="0"/>
                    <a:pt x="274" y="31"/>
                    <a:pt x="152" y="122"/>
                  </a:cubicBezTo>
                  <a:cubicBezTo>
                    <a:pt x="61" y="183"/>
                    <a:pt x="0" y="244"/>
                    <a:pt x="31" y="274"/>
                  </a:cubicBezTo>
                  <a:cubicBezTo>
                    <a:pt x="36" y="284"/>
                    <a:pt x="47" y="288"/>
                    <a:pt x="63" y="288"/>
                  </a:cubicBezTo>
                  <a:cubicBezTo>
                    <a:pt x="144" y="288"/>
                    <a:pt x="355" y="183"/>
                    <a:pt x="608" y="183"/>
                  </a:cubicBezTo>
                  <a:cubicBezTo>
                    <a:pt x="889" y="211"/>
                    <a:pt x="1092" y="369"/>
                    <a:pt x="1169" y="369"/>
                  </a:cubicBezTo>
                  <a:cubicBezTo>
                    <a:pt x="1175" y="369"/>
                    <a:pt x="1181" y="368"/>
                    <a:pt x="1186" y="365"/>
                  </a:cubicBezTo>
                  <a:cubicBezTo>
                    <a:pt x="1186" y="335"/>
                    <a:pt x="1125" y="274"/>
                    <a:pt x="1064" y="183"/>
                  </a:cubicBezTo>
                  <a:cubicBezTo>
                    <a:pt x="942" y="61"/>
                    <a:pt x="790"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767025" y="2532250"/>
              <a:ext cx="40300" cy="22175"/>
            </a:xfrm>
            <a:custGeom>
              <a:avLst/>
              <a:gdLst/>
              <a:ahLst/>
              <a:cxnLst/>
              <a:rect l="l" t="t" r="r" b="b"/>
              <a:pathLst>
                <a:path w="1612" h="887" extrusionOk="0">
                  <a:moveTo>
                    <a:pt x="91" y="0"/>
                  </a:moveTo>
                  <a:lnTo>
                    <a:pt x="91" y="0"/>
                  </a:lnTo>
                  <a:cubicBezTo>
                    <a:pt x="0" y="365"/>
                    <a:pt x="213" y="760"/>
                    <a:pt x="578" y="821"/>
                  </a:cubicBezTo>
                  <a:cubicBezTo>
                    <a:pt x="684" y="865"/>
                    <a:pt x="796" y="886"/>
                    <a:pt x="907" y="886"/>
                  </a:cubicBezTo>
                  <a:cubicBezTo>
                    <a:pt x="1175" y="886"/>
                    <a:pt x="1439" y="763"/>
                    <a:pt x="1611" y="547"/>
                  </a:cubicBezTo>
                  <a:cubicBezTo>
                    <a:pt x="1094" y="426"/>
                    <a:pt x="578" y="243"/>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722175" y="2596825"/>
              <a:ext cx="75250" cy="39625"/>
            </a:xfrm>
            <a:custGeom>
              <a:avLst/>
              <a:gdLst/>
              <a:ahLst/>
              <a:cxnLst/>
              <a:rect l="l" t="t" r="r" b="b"/>
              <a:pathLst>
                <a:path w="3010" h="1585" extrusionOk="0">
                  <a:moveTo>
                    <a:pt x="1" y="1"/>
                  </a:moveTo>
                  <a:cubicBezTo>
                    <a:pt x="1" y="1"/>
                    <a:pt x="635" y="1585"/>
                    <a:pt x="2771" y="1585"/>
                  </a:cubicBezTo>
                  <a:cubicBezTo>
                    <a:pt x="2829" y="1585"/>
                    <a:pt x="2889" y="1584"/>
                    <a:pt x="2949" y="1581"/>
                  </a:cubicBezTo>
                  <a:lnTo>
                    <a:pt x="3010" y="1004"/>
                  </a:lnTo>
                  <a:cubicBezTo>
                    <a:pt x="1916" y="973"/>
                    <a:pt x="882" y="609"/>
                    <a:pt x="1"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555000" y="2281950"/>
              <a:ext cx="329075" cy="330875"/>
            </a:xfrm>
            <a:custGeom>
              <a:avLst/>
              <a:gdLst/>
              <a:ahLst/>
              <a:cxnLst/>
              <a:rect l="l" t="t" r="r" b="b"/>
              <a:pathLst>
                <a:path w="13163" h="13235" extrusionOk="0">
                  <a:moveTo>
                    <a:pt x="7426" y="1"/>
                  </a:moveTo>
                  <a:cubicBezTo>
                    <a:pt x="7050" y="1"/>
                    <a:pt x="6734" y="42"/>
                    <a:pt x="6475" y="42"/>
                  </a:cubicBezTo>
                  <a:cubicBezTo>
                    <a:pt x="5654" y="42"/>
                    <a:pt x="1612" y="985"/>
                    <a:pt x="244" y="5666"/>
                  </a:cubicBezTo>
                  <a:cubicBezTo>
                    <a:pt x="153" y="6182"/>
                    <a:pt x="62" y="6669"/>
                    <a:pt x="31" y="7155"/>
                  </a:cubicBezTo>
                  <a:cubicBezTo>
                    <a:pt x="1" y="8219"/>
                    <a:pt x="62" y="12413"/>
                    <a:pt x="3891" y="13234"/>
                  </a:cubicBezTo>
                  <a:lnTo>
                    <a:pt x="3709" y="6790"/>
                  </a:lnTo>
                  <a:cubicBezTo>
                    <a:pt x="3709" y="6790"/>
                    <a:pt x="7478" y="6426"/>
                    <a:pt x="8147" y="3021"/>
                  </a:cubicBezTo>
                  <a:cubicBezTo>
                    <a:pt x="8360" y="3538"/>
                    <a:pt x="8755" y="4663"/>
                    <a:pt x="8512" y="5574"/>
                  </a:cubicBezTo>
                  <a:lnTo>
                    <a:pt x="11369" y="6547"/>
                  </a:lnTo>
                  <a:lnTo>
                    <a:pt x="12189" y="6790"/>
                  </a:lnTo>
                  <a:cubicBezTo>
                    <a:pt x="12524" y="5939"/>
                    <a:pt x="12615" y="5027"/>
                    <a:pt x="12433" y="4146"/>
                  </a:cubicBezTo>
                  <a:lnTo>
                    <a:pt x="12433" y="4146"/>
                  </a:lnTo>
                  <a:cubicBezTo>
                    <a:pt x="12615" y="4511"/>
                    <a:pt x="12737" y="4906"/>
                    <a:pt x="12858" y="5270"/>
                  </a:cubicBezTo>
                  <a:cubicBezTo>
                    <a:pt x="13041" y="5939"/>
                    <a:pt x="13041" y="6365"/>
                    <a:pt x="13071" y="6365"/>
                  </a:cubicBezTo>
                  <a:cubicBezTo>
                    <a:pt x="13162" y="6000"/>
                    <a:pt x="13132" y="5605"/>
                    <a:pt x="13041" y="5240"/>
                  </a:cubicBezTo>
                  <a:cubicBezTo>
                    <a:pt x="12858" y="4450"/>
                    <a:pt x="12524" y="3720"/>
                    <a:pt x="12037" y="3082"/>
                  </a:cubicBezTo>
                  <a:cubicBezTo>
                    <a:pt x="11794" y="2656"/>
                    <a:pt x="11521" y="2261"/>
                    <a:pt x="11186" y="1897"/>
                  </a:cubicBezTo>
                  <a:cubicBezTo>
                    <a:pt x="9576" y="243"/>
                    <a:pt x="8330" y="1"/>
                    <a:pt x="74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1793625" y="2457025"/>
              <a:ext cx="21300" cy="68750"/>
            </a:xfrm>
            <a:custGeom>
              <a:avLst/>
              <a:gdLst/>
              <a:ahLst/>
              <a:cxnLst/>
              <a:rect l="l" t="t" r="r" b="b"/>
              <a:pathLst>
                <a:path w="852" h="2750" extrusionOk="0">
                  <a:moveTo>
                    <a:pt x="0" y="0"/>
                  </a:moveTo>
                  <a:cubicBezTo>
                    <a:pt x="0" y="152"/>
                    <a:pt x="61" y="334"/>
                    <a:pt x="122" y="486"/>
                  </a:cubicBezTo>
                  <a:cubicBezTo>
                    <a:pt x="213" y="790"/>
                    <a:pt x="334" y="1216"/>
                    <a:pt x="486" y="1672"/>
                  </a:cubicBezTo>
                  <a:cubicBezTo>
                    <a:pt x="578" y="1915"/>
                    <a:pt x="638" y="2128"/>
                    <a:pt x="699" y="2340"/>
                  </a:cubicBezTo>
                  <a:cubicBezTo>
                    <a:pt x="760" y="2401"/>
                    <a:pt x="760" y="2492"/>
                    <a:pt x="760" y="2584"/>
                  </a:cubicBezTo>
                  <a:cubicBezTo>
                    <a:pt x="730" y="2675"/>
                    <a:pt x="669" y="2675"/>
                    <a:pt x="578" y="2675"/>
                  </a:cubicBezTo>
                  <a:cubicBezTo>
                    <a:pt x="395" y="2675"/>
                    <a:pt x="243" y="2675"/>
                    <a:pt x="61" y="2736"/>
                  </a:cubicBezTo>
                  <a:cubicBezTo>
                    <a:pt x="182" y="2736"/>
                    <a:pt x="290" y="2749"/>
                    <a:pt x="403" y="2749"/>
                  </a:cubicBezTo>
                  <a:cubicBezTo>
                    <a:pt x="459" y="2749"/>
                    <a:pt x="517" y="2746"/>
                    <a:pt x="578" y="2736"/>
                  </a:cubicBezTo>
                  <a:lnTo>
                    <a:pt x="699" y="2736"/>
                  </a:lnTo>
                  <a:cubicBezTo>
                    <a:pt x="760" y="2736"/>
                    <a:pt x="821" y="2675"/>
                    <a:pt x="851" y="2614"/>
                  </a:cubicBezTo>
                  <a:cubicBezTo>
                    <a:pt x="851" y="2523"/>
                    <a:pt x="851" y="2401"/>
                    <a:pt x="790" y="2310"/>
                  </a:cubicBezTo>
                  <a:lnTo>
                    <a:pt x="608" y="1641"/>
                  </a:lnTo>
                  <a:cubicBezTo>
                    <a:pt x="456" y="1185"/>
                    <a:pt x="304" y="760"/>
                    <a:pt x="213" y="456"/>
                  </a:cubicBezTo>
                  <a:cubicBezTo>
                    <a:pt x="152" y="304"/>
                    <a:pt x="91" y="15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623400" y="2417250"/>
              <a:ext cx="269775" cy="92725"/>
            </a:xfrm>
            <a:custGeom>
              <a:avLst/>
              <a:gdLst/>
              <a:ahLst/>
              <a:cxnLst/>
              <a:rect l="l" t="t" r="r" b="b"/>
              <a:pathLst>
                <a:path w="10791" h="3709" extrusionOk="0">
                  <a:moveTo>
                    <a:pt x="4839" y="1"/>
                  </a:moveTo>
                  <a:cubicBezTo>
                    <a:pt x="4653" y="1"/>
                    <a:pt x="4464" y="30"/>
                    <a:pt x="4286" y="102"/>
                  </a:cubicBezTo>
                  <a:cubicBezTo>
                    <a:pt x="3921" y="223"/>
                    <a:pt x="3617" y="436"/>
                    <a:pt x="3405" y="740"/>
                  </a:cubicBezTo>
                  <a:cubicBezTo>
                    <a:pt x="3192" y="1074"/>
                    <a:pt x="3070" y="1439"/>
                    <a:pt x="3070" y="1834"/>
                  </a:cubicBezTo>
                  <a:cubicBezTo>
                    <a:pt x="3070" y="1956"/>
                    <a:pt x="3070" y="2077"/>
                    <a:pt x="3101" y="2229"/>
                  </a:cubicBezTo>
                  <a:cubicBezTo>
                    <a:pt x="2888" y="2229"/>
                    <a:pt x="2280" y="2321"/>
                    <a:pt x="1581" y="2473"/>
                  </a:cubicBezTo>
                  <a:cubicBezTo>
                    <a:pt x="1064" y="2564"/>
                    <a:pt x="517" y="2685"/>
                    <a:pt x="0" y="2868"/>
                  </a:cubicBezTo>
                  <a:cubicBezTo>
                    <a:pt x="547" y="2807"/>
                    <a:pt x="1095" y="2746"/>
                    <a:pt x="1611" y="2624"/>
                  </a:cubicBezTo>
                  <a:cubicBezTo>
                    <a:pt x="2310" y="2473"/>
                    <a:pt x="2918" y="2351"/>
                    <a:pt x="3101" y="2260"/>
                  </a:cubicBezTo>
                  <a:cubicBezTo>
                    <a:pt x="3222" y="2898"/>
                    <a:pt x="3678" y="3384"/>
                    <a:pt x="4256" y="3597"/>
                  </a:cubicBezTo>
                  <a:cubicBezTo>
                    <a:pt x="4469" y="3672"/>
                    <a:pt x="4685" y="3709"/>
                    <a:pt x="4897" y="3709"/>
                  </a:cubicBezTo>
                  <a:cubicBezTo>
                    <a:pt x="5292" y="3709"/>
                    <a:pt x="5672" y="3580"/>
                    <a:pt x="5988" y="3324"/>
                  </a:cubicBezTo>
                  <a:cubicBezTo>
                    <a:pt x="6323" y="3080"/>
                    <a:pt x="6566" y="2716"/>
                    <a:pt x="6627" y="2321"/>
                  </a:cubicBezTo>
                  <a:cubicBezTo>
                    <a:pt x="6657" y="2199"/>
                    <a:pt x="6687" y="2077"/>
                    <a:pt x="6687" y="1986"/>
                  </a:cubicBezTo>
                  <a:lnTo>
                    <a:pt x="6900" y="1986"/>
                  </a:lnTo>
                  <a:cubicBezTo>
                    <a:pt x="6991" y="1986"/>
                    <a:pt x="7083" y="1986"/>
                    <a:pt x="7174" y="1956"/>
                  </a:cubicBezTo>
                  <a:cubicBezTo>
                    <a:pt x="7174" y="2321"/>
                    <a:pt x="7295" y="2655"/>
                    <a:pt x="7508" y="2959"/>
                  </a:cubicBezTo>
                  <a:cubicBezTo>
                    <a:pt x="7721" y="3232"/>
                    <a:pt x="8025" y="3476"/>
                    <a:pt x="8359" y="3597"/>
                  </a:cubicBezTo>
                  <a:cubicBezTo>
                    <a:pt x="8562" y="3668"/>
                    <a:pt x="8768" y="3702"/>
                    <a:pt x="8970" y="3702"/>
                  </a:cubicBezTo>
                  <a:cubicBezTo>
                    <a:pt x="9376" y="3702"/>
                    <a:pt x="9768" y="3567"/>
                    <a:pt x="10092" y="3324"/>
                  </a:cubicBezTo>
                  <a:cubicBezTo>
                    <a:pt x="10426" y="3050"/>
                    <a:pt x="10669" y="2716"/>
                    <a:pt x="10760" y="2321"/>
                  </a:cubicBezTo>
                  <a:cubicBezTo>
                    <a:pt x="10791" y="2199"/>
                    <a:pt x="10791" y="2077"/>
                    <a:pt x="10791" y="1986"/>
                  </a:cubicBezTo>
                  <a:cubicBezTo>
                    <a:pt x="10791" y="1956"/>
                    <a:pt x="10791" y="1895"/>
                    <a:pt x="10791" y="1865"/>
                  </a:cubicBezTo>
                  <a:cubicBezTo>
                    <a:pt x="10760" y="1865"/>
                    <a:pt x="10791" y="2017"/>
                    <a:pt x="10700" y="2290"/>
                  </a:cubicBezTo>
                  <a:cubicBezTo>
                    <a:pt x="10608" y="2685"/>
                    <a:pt x="10365" y="3020"/>
                    <a:pt x="10061" y="3232"/>
                  </a:cubicBezTo>
                  <a:cubicBezTo>
                    <a:pt x="9849" y="3415"/>
                    <a:pt x="9605" y="3506"/>
                    <a:pt x="9332" y="3567"/>
                  </a:cubicBezTo>
                  <a:cubicBezTo>
                    <a:pt x="9231" y="3587"/>
                    <a:pt x="9129" y="3597"/>
                    <a:pt x="9028" y="3597"/>
                  </a:cubicBezTo>
                  <a:cubicBezTo>
                    <a:pt x="8825" y="3597"/>
                    <a:pt x="8623" y="3557"/>
                    <a:pt x="8420" y="3476"/>
                  </a:cubicBezTo>
                  <a:cubicBezTo>
                    <a:pt x="7356" y="3080"/>
                    <a:pt x="6961" y="1773"/>
                    <a:pt x="7630" y="862"/>
                  </a:cubicBezTo>
                  <a:cubicBezTo>
                    <a:pt x="7812" y="558"/>
                    <a:pt x="8086" y="375"/>
                    <a:pt x="8420" y="254"/>
                  </a:cubicBezTo>
                  <a:cubicBezTo>
                    <a:pt x="8615" y="178"/>
                    <a:pt x="8818" y="141"/>
                    <a:pt x="9020" y="141"/>
                  </a:cubicBezTo>
                  <a:cubicBezTo>
                    <a:pt x="9385" y="141"/>
                    <a:pt x="9748" y="262"/>
                    <a:pt x="10061" y="497"/>
                  </a:cubicBezTo>
                  <a:cubicBezTo>
                    <a:pt x="10365" y="710"/>
                    <a:pt x="10608" y="1044"/>
                    <a:pt x="10700" y="1439"/>
                  </a:cubicBezTo>
                  <a:cubicBezTo>
                    <a:pt x="10791" y="1713"/>
                    <a:pt x="10791" y="1865"/>
                    <a:pt x="10791" y="1865"/>
                  </a:cubicBezTo>
                  <a:cubicBezTo>
                    <a:pt x="10791" y="1834"/>
                    <a:pt x="10791" y="1773"/>
                    <a:pt x="10791" y="1743"/>
                  </a:cubicBezTo>
                  <a:cubicBezTo>
                    <a:pt x="10791" y="1652"/>
                    <a:pt x="10791" y="1530"/>
                    <a:pt x="10760" y="1439"/>
                  </a:cubicBezTo>
                  <a:cubicBezTo>
                    <a:pt x="10669" y="1014"/>
                    <a:pt x="10426" y="679"/>
                    <a:pt x="10092" y="406"/>
                  </a:cubicBezTo>
                  <a:cubicBezTo>
                    <a:pt x="9879" y="223"/>
                    <a:pt x="9636" y="102"/>
                    <a:pt x="9332" y="71"/>
                  </a:cubicBezTo>
                  <a:cubicBezTo>
                    <a:pt x="9206" y="46"/>
                    <a:pt x="9075" y="31"/>
                    <a:pt x="8943" y="31"/>
                  </a:cubicBezTo>
                  <a:cubicBezTo>
                    <a:pt x="8756" y="31"/>
                    <a:pt x="8568" y="61"/>
                    <a:pt x="8390" y="132"/>
                  </a:cubicBezTo>
                  <a:cubicBezTo>
                    <a:pt x="8025" y="254"/>
                    <a:pt x="7751" y="466"/>
                    <a:pt x="7508" y="770"/>
                  </a:cubicBezTo>
                  <a:cubicBezTo>
                    <a:pt x="7295" y="1105"/>
                    <a:pt x="7174" y="1469"/>
                    <a:pt x="7174" y="1865"/>
                  </a:cubicBezTo>
                  <a:cubicBezTo>
                    <a:pt x="7174" y="1865"/>
                    <a:pt x="7174" y="1865"/>
                    <a:pt x="7174" y="1895"/>
                  </a:cubicBezTo>
                  <a:cubicBezTo>
                    <a:pt x="7083" y="1865"/>
                    <a:pt x="6991" y="1865"/>
                    <a:pt x="6900" y="1865"/>
                  </a:cubicBezTo>
                  <a:lnTo>
                    <a:pt x="6687" y="1865"/>
                  </a:lnTo>
                  <a:cubicBezTo>
                    <a:pt x="6627" y="1865"/>
                    <a:pt x="6566" y="1895"/>
                    <a:pt x="6566" y="1895"/>
                  </a:cubicBezTo>
                  <a:cubicBezTo>
                    <a:pt x="6566" y="1925"/>
                    <a:pt x="6596" y="1956"/>
                    <a:pt x="6657" y="1956"/>
                  </a:cubicBezTo>
                  <a:cubicBezTo>
                    <a:pt x="6657" y="2047"/>
                    <a:pt x="6627" y="2169"/>
                    <a:pt x="6596" y="2290"/>
                  </a:cubicBezTo>
                  <a:cubicBezTo>
                    <a:pt x="6505" y="2655"/>
                    <a:pt x="6262" y="2989"/>
                    <a:pt x="5958" y="3232"/>
                  </a:cubicBezTo>
                  <a:cubicBezTo>
                    <a:pt x="5745" y="3384"/>
                    <a:pt x="5472" y="3506"/>
                    <a:pt x="5228" y="3536"/>
                  </a:cubicBezTo>
                  <a:cubicBezTo>
                    <a:pt x="5121" y="3558"/>
                    <a:pt x="5009" y="3568"/>
                    <a:pt x="4898" y="3568"/>
                  </a:cubicBezTo>
                  <a:cubicBezTo>
                    <a:pt x="4695" y="3568"/>
                    <a:pt x="4493" y="3534"/>
                    <a:pt x="4317" y="3476"/>
                  </a:cubicBezTo>
                  <a:cubicBezTo>
                    <a:pt x="3253" y="3080"/>
                    <a:pt x="2827" y="1743"/>
                    <a:pt x="3526" y="831"/>
                  </a:cubicBezTo>
                  <a:cubicBezTo>
                    <a:pt x="3851" y="362"/>
                    <a:pt x="4369" y="118"/>
                    <a:pt x="4902" y="118"/>
                  </a:cubicBezTo>
                  <a:cubicBezTo>
                    <a:pt x="5266" y="118"/>
                    <a:pt x="5637" y="232"/>
                    <a:pt x="5958" y="466"/>
                  </a:cubicBezTo>
                  <a:cubicBezTo>
                    <a:pt x="6262" y="679"/>
                    <a:pt x="6505" y="1014"/>
                    <a:pt x="6596" y="1409"/>
                  </a:cubicBezTo>
                  <a:cubicBezTo>
                    <a:pt x="6687" y="1682"/>
                    <a:pt x="6687" y="1834"/>
                    <a:pt x="6687" y="1834"/>
                  </a:cubicBezTo>
                  <a:cubicBezTo>
                    <a:pt x="6687" y="1804"/>
                    <a:pt x="6687" y="1743"/>
                    <a:pt x="6687" y="1713"/>
                  </a:cubicBezTo>
                  <a:cubicBezTo>
                    <a:pt x="6687" y="1621"/>
                    <a:pt x="6657" y="1500"/>
                    <a:pt x="6627" y="1409"/>
                  </a:cubicBezTo>
                  <a:cubicBezTo>
                    <a:pt x="6566" y="983"/>
                    <a:pt x="6323" y="649"/>
                    <a:pt x="5988" y="375"/>
                  </a:cubicBezTo>
                  <a:cubicBezTo>
                    <a:pt x="5776" y="193"/>
                    <a:pt x="5532" y="71"/>
                    <a:pt x="5228" y="41"/>
                  </a:cubicBezTo>
                  <a:cubicBezTo>
                    <a:pt x="5103" y="16"/>
                    <a:pt x="4971" y="1"/>
                    <a:pt x="48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461550" y="2544325"/>
              <a:ext cx="156550" cy="136875"/>
            </a:xfrm>
            <a:custGeom>
              <a:avLst/>
              <a:gdLst/>
              <a:ahLst/>
              <a:cxnLst/>
              <a:rect l="l" t="t" r="r" b="b"/>
              <a:pathLst>
                <a:path w="6262" h="5475" extrusionOk="0">
                  <a:moveTo>
                    <a:pt x="4500" y="0"/>
                  </a:moveTo>
                  <a:cubicBezTo>
                    <a:pt x="4469" y="0"/>
                    <a:pt x="4438" y="1"/>
                    <a:pt x="4407" y="4"/>
                  </a:cubicBezTo>
                  <a:lnTo>
                    <a:pt x="5028" y="476"/>
                  </a:lnTo>
                  <a:lnTo>
                    <a:pt x="5028" y="476"/>
                  </a:lnTo>
                  <a:cubicBezTo>
                    <a:pt x="4814" y="317"/>
                    <a:pt x="4560" y="248"/>
                    <a:pt x="4296" y="248"/>
                  </a:cubicBezTo>
                  <a:cubicBezTo>
                    <a:pt x="3885" y="248"/>
                    <a:pt x="3448" y="416"/>
                    <a:pt x="3100" y="672"/>
                  </a:cubicBezTo>
                  <a:cubicBezTo>
                    <a:pt x="2584" y="1128"/>
                    <a:pt x="2128" y="1675"/>
                    <a:pt x="1733" y="2253"/>
                  </a:cubicBezTo>
                  <a:cubicBezTo>
                    <a:pt x="1277" y="2800"/>
                    <a:pt x="699" y="3317"/>
                    <a:pt x="0" y="3347"/>
                  </a:cubicBezTo>
                  <a:cubicBezTo>
                    <a:pt x="234" y="4187"/>
                    <a:pt x="983" y="4675"/>
                    <a:pt x="1747" y="4675"/>
                  </a:cubicBezTo>
                  <a:cubicBezTo>
                    <a:pt x="2085" y="4675"/>
                    <a:pt x="2426" y="4579"/>
                    <a:pt x="2727" y="4376"/>
                  </a:cubicBezTo>
                  <a:lnTo>
                    <a:pt x="2727" y="4376"/>
                  </a:lnTo>
                  <a:cubicBezTo>
                    <a:pt x="2626" y="4470"/>
                    <a:pt x="2533" y="4577"/>
                    <a:pt x="2462" y="4684"/>
                  </a:cubicBezTo>
                  <a:cubicBezTo>
                    <a:pt x="2341" y="4897"/>
                    <a:pt x="2371" y="5171"/>
                    <a:pt x="2523" y="5353"/>
                  </a:cubicBezTo>
                  <a:cubicBezTo>
                    <a:pt x="2624" y="5434"/>
                    <a:pt x="2753" y="5475"/>
                    <a:pt x="2881" y="5475"/>
                  </a:cubicBezTo>
                  <a:cubicBezTo>
                    <a:pt x="2945" y="5475"/>
                    <a:pt x="3009" y="5465"/>
                    <a:pt x="3070" y="5444"/>
                  </a:cubicBezTo>
                  <a:cubicBezTo>
                    <a:pt x="4955" y="5232"/>
                    <a:pt x="6262" y="3529"/>
                    <a:pt x="6018" y="1675"/>
                  </a:cubicBezTo>
                  <a:cubicBezTo>
                    <a:pt x="5988" y="1250"/>
                    <a:pt x="5806" y="824"/>
                    <a:pt x="5532" y="490"/>
                  </a:cubicBezTo>
                  <a:cubicBezTo>
                    <a:pt x="5278" y="180"/>
                    <a:pt x="4894" y="0"/>
                    <a:pt x="4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71725" y="2549600"/>
              <a:ext cx="42575" cy="51050"/>
            </a:xfrm>
            <a:custGeom>
              <a:avLst/>
              <a:gdLst/>
              <a:ahLst/>
              <a:cxnLst/>
              <a:rect l="l" t="t" r="r" b="b"/>
              <a:pathLst>
                <a:path w="1703" h="2042" extrusionOk="0">
                  <a:moveTo>
                    <a:pt x="147" y="1"/>
                  </a:moveTo>
                  <a:cubicBezTo>
                    <a:pt x="51" y="1"/>
                    <a:pt x="0" y="18"/>
                    <a:pt x="0" y="36"/>
                  </a:cubicBezTo>
                  <a:cubicBezTo>
                    <a:pt x="0" y="66"/>
                    <a:pt x="152" y="96"/>
                    <a:pt x="396" y="188"/>
                  </a:cubicBezTo>
                  <a:cubicBezTo>
                    <a:pt x="700" y="279"/>
                    <a:pt x="973" y="461"/>
                    <a:pt x="1186" y="735"/>
                  </a:cubicBezTo>
                  <a:cubicBezTo>
                    <a:pt x="1399" y="978"/>
                    <a:pt x="1520" y="1282"/>
                    <a:pt x="1581" y="1616"/>
                  </a:cubicBezTo>
                  <a:cubicBezTo>
                    <a:pt x="1611" y="1890"/>
                    <a:pt x="1581" y="2042"/>
                    <a:pt x="1611" y="2042"/>
                  </a:cubicBezTo>
                  <a:cubicBezTo>
                    <a:pt x="1642" y="2042"/>
                    <a:pt x="1703" y="1890"/>
                    <a:pt x="1703" y="1616"/>
                  </a:cubicBezTo>
                  <a:cubicBezTo>
                    <a:pt x="1703" y="1252"/>
                    <a:pt x="1581" y="887"/>
                    <a:pt x="1338" y="613"/>
                  </a:cubicBezTo>
                  <a:cubicBezTo>
                    <a:pt x="1095" y="309"/>
                    <a:pt x="791" y="127"/>
                    <a:pt x="426" y="36"/>
                  </a:cubicBezTo>
                  <a:cubicBezTo>
                    <a:pt x="310" y="10"/>
                    <a:pt x="216" y="1"/>
                    <a:pt x="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1873400" y="2553525"/>
              <a:ext cx="77525" cy="43575"/>
            </a:xfrm>
            <a:custGeom>
              <a:avLst/>
              <a:gdLst/>
              <a:ahLst/>
              <a:cxnLst/>
              <a:rect l="l" t="t" r="r" b="b"/>
              <a:pathLst>
                <a:path w="3101" h="1743" extrusionOk="0">
                  <a:moveTo>
                    <a:pt x="1" y="0"/>
                  </a:moveTo>
                  <a:lnTo>
                    <a:pt x="1" y="0"/>
                  </a:lnTo>
                  <a:cubicBezTo>
                    <a:pt x="31" y="243"/>
                    <a:pt x="153" y="456"/>
                    <a:pt x="335" y="639"/>
                  </a:cubicBezTo>
                  <a:cubicBezTo>
                    <a:pt x="517" y="851"/>
                    <a:pt x="700" y="1064"/>
                    <a:pt x="912" y="1216"/>
                  </a:cubicBezTo>
                  <a:cubicBezTo>
                    <a:pt x="1156" y="1429"/>
                    <a:pt x="1460" y="1611"/>
                    <a:pt x="1794" y="1702"/>
                  </a:cubicBezTo>
                  <a:cubicBezTo>
                    <a:pt x="1891" y="1729"/>
                    <a:pt x="1994" y="1743"/>
                    <a:pt x="2097" y="1743"/>
                  </a:cubicBezTo>
                  <a:cubicBezTo>
                    <a:pt x="2348" y="1743"/>
                    <a:pt x="2603" y="1662"/>
                    <a:pt x="2797" y="1490"/>
                  </a:cubicBezTo>
                  <a:cubicBezTo>
                    <a:pt x="3010" y="1307"/>
                    <a:pt x="3101" y="973"/>
                    <a:pt x="3010" y="699"/>
                  </a:cubicBezTo>
                  <a:cubicBezTo>
                    <a:pt x="2919" y="517"/>
                    <a:pt x="2736" y="365"/>
                    <a:pt x="2554" y="335"/>
                  </a:cubicBezTo>
                  <a:cubicBezTo>
                    <a:pt x="2402" y="335"/>
                    <a:pt x="2341" y="395"/>
                    <a:pt x="2341" y="395"/>
                  </a:cubicBezTo>
                  <a:cubicBezTo>
                    <a:pt x="2341" y="395"/>
                    <a:pt x="2432" y="395"/>
                    <a:pt x="2523" y="426"/>
                  </a:cubicBezTo>
                  <a:cubicBezTo>
                    <a:pt x="2675" y="487"/>
                    <a:pt x="2827" y="578"/>
                    <a:pt x="2858" y="730"/>
                  </a:cubicBezTo>
                  <a:cubicBezTo>
                    <a:pt x="2919" y="973"/>
                    <a:pt x="2858" y="1216"/>
                    <a:pt x="2675" y="1368"/>
                  </a:cubicBezTo>
                  <a:cubicBezTo>
                    <a:pt x="2506" y="1495"/>
                    <a:pt x="2307" y="1549"/>
                    <a:pt x="2109" y="1549"/>
                  </a:cubicBezTo>
                  <a:cubicBezTo>
                    <a:pt x="2023" y="1549"/>
                    <a:pt x="1938" y="1538"/>
                    <a:pt x="1855" y="1520"/>
                  </a:cubicBezTo>
                  <a:cubicBezTo>
                    <a:pt x="1551" y="1398"/>
                    <a:pt x="1277" y="1277"/>
                    <a:pt x="1034" y="1064"/>
                  </a:cubicBezTo>
                  <a:cubicBezTo>
                    <a:pt x="821" y="912"/>
                    <a:pt x="608" y="760"/>
                    <a:pt x="456" y="547"/>
                  </a:cubicBezTo>
                  <a:cubicBezTo>
                    <a:pt x="153" y="243"/>
                    <a:pt x="1"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457750" y="2565675"/>
              <a:ext cx="102600" cy="44375"/>
            </a:xfrm>
            <a:custGeom>
              <a:avLst/>
              <a:gdLst/>
              <a:ahLst/>
              <a:cxnLst/>
              <a:rect l="l" t="t" r="r" b="b"/>
              <a:pathLst>
                <a:path w="4104" h="1775" extrusionOk="0">
                  <a:moveTo>
                    <a:pt x="4104" y="1"/>
                  </a:moveTo>
                  <a:cubicBezTo>
                    <a:pt x="3891" y="1"/>
                    <a:pt x="3648" y="61"/>
                    <a:pt x="3435" y="183"/>
                  </a:cubicBezTo>
                  <a:cubicBezTo>
                    <a:pt x="2979" y="426"/>
                    <a:pt x="2523" y="730"/>
                    <a:pt x="2097" y="1095"/>
                  </a:cubicBezTo>
                  <a:cubicBezTo>
                    <a:pt x="1672" y="1429"/>
                    <a:pt x="1186" y="1612"/>
                    <a:pt x="638" y="1642"/>
                  </a:cubicBezTo>
                  <a:cubicBezTo>
                    <a:pt x="426" y="1612"/>
                    <a:pt x="213" y="1581"/>
                    <a:pt x="0" y="1520"/>
                  </a:cubicBezTo>
                  <a:lnTo>
                    <a:pt x="0" y="1520"/>
                  </a:lnTo>
                  <a:cubicBezTo>
                    <a:pt x="159" y="1680"/>
                    <a:pt x="342" y="1769"/>
                    <a:pt x="547" y="1769"/>
                  </a:cubicBezTo>
                  <a:cubicBezTo>
                    <a:pt x="577" y="1769"/>
                    <a:pt x="608" y="1767"/>
                    <a:pt x="638" y="1764"/>
                  </a:cubicBezTo>
                  <a:cubicBezTo>
                    <a:pt x="699" y="1771"/>
                    <a:pt x="762" y="1775"/>
                    <a:pt x="826" y="1775"/>
                  </a:cubicBezTo>
                  <a:cubicBezTo>
                    <a:pt x="1016" y="1775"/>
                    <a:pt x="1216" y="1741"/>
                    <a:pt x="1398" y="1672"/>
                  </a:cubicBezTo>
                  <a:cubicBezTo>
                    <a:pt x="1702" y="1581"/>
                    <a:pt x="1976" y="1429"/>
                    <a:pt x="2219" y="1247"/>
                  </a:cubicBezTo>
                  <a:cubicBezTo>
                    <a:pt x="2736" y="882"/>
                    <a:pt x="3161" y="517"/>
                    <a:pt x="3526" y="305"/>
                  </a:cubicBezTo>
                  <a:cubicBezTo>
                    <a:pt x="3860" y="92"/>
                    <a:pt x="4104" y="31"/>
                    <a:pt x="41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608200" y="2361275"/>
              <a:ext cx="148200" cy="88175"/>
            </a:xfrm>
            <a:custGeom>
              <a:avLst/>
              <a:gdLst/>
              <a:ahLst/>
              <a:cxnLst/>
              <a:rect l="l" t="t" r="r" b="b"/>
              <a:pathLst>
                <a:path w="5928" h="3527" extrusionOk="0">
                  <a:moveTo>
                    <a:pt x="5928" y="0"/>
                  </a:moveTo>
                  <a:cubicBezTo>
                    <a:pt x="5897" y="0"/>
                    <a:pt x="5776" y="395"/>
                    <a:pt x="5411" y="942"/>
                  </a:cubicBezTo>
                  <a:cubicBezTo>
                    <a:pt x="4469" y="2432"/>
                    <a:pt x="2827" y="3344"/>
                    <a:pt x="1095" y="3374"/>
                  </a:cubicBezTo>
                  <a:cubicBezTo>
                    <a:pt x="997" y="3379"/>
                    <a:pt x="904" y="3380"/>
                    <a:pt x="817" y="3380"/>
                  </a:cubicBezTo>
                  <a:cubicBezTo>
                    <a:pt x="397" y="3380"/>
                    <a:pt x="113" y="3337"/>
                    <a:pt x="27" y="3337"/>
                  </a:cubicBezTo>
                  <a:cubicBezTo>
                    <a:pt x="10" y="3337"/>
                    <a:pt x="0" y="3339"/>
                    <a:pt x="0" y="3344"/>
                  </a:cubicBezTo>
                  <a:cubicBezTo>
                    <a:pt x="0" y="3344"/>
                    <a:pt x="122" y="3404"/>
                    <a:pt x="304" y="3435"/>
                  </a:cubicBezTo>
                  <a:cubicBezTo>
                    <a:pt x="548" y="3496"/>
                    <a:pt x="821" y="3526"/>
                    <a:pt x="1095" y="3526"/>
                  </a:cubicBezTo>
                  <a:cubicBezTo>
                    <a:pt x="1122" y="3527"/>
                    <a:pt x="1150" y="3527"/>
                    <a:pt x="1178" y="3527"/>
                  </a:cubicBezTo>
                  <a:cubicBezTo>
                    <a:pt x="2969" y="3527"/>
                    <a:pt x="4605" y="2560"/>
                    <a:pt x="5532" y="1034"/>
                  </a:cubicBezTo>
                  <a:cubicBezTo>
                    <a:pt x="5654" y="790"/>
                    <a:pt x="5776" y="547"/>
                    <a:pt x="5867" y="304"/>
                  </a:cubicBezTo>
                  <a:cubicBezTo>
                    <a:pt x="5897" y="213"/>
                    <a:pt x="5928" y="91"/>
                    <a:pt x="59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54400" y="2862025"/>
              <a:ext cx="618575" cy="83050"/>
            </a:xfrm>
            <a:custGeom>
              <a:avLst/>
              <a:gdLst/>
              <a:ahLst/>
              <a:cxnLst/>
              <a:rect l="l" t="t" r="r" b="b"/>
              <a:pathLst>
                <a:path w="24743" h="3322" extrusionOk="0">
                  <a:moveTo>
                    <a:pt x="24438" y="1"/>
                  </a:moveTo>
                  <a:cubicBezTo>
                    <a:pt x="24165" y="1"/>
                    <a:pt x="23891" y="92"/>
                    <a:pt x="23648" y="214"/>
                  </a:cubicBezTo>
                  <a:cubicBezTo>
                    <a:pt x="23253" y="457"/>
                    <a:pt x="22949" y="761"/>
                    <a:pt x="22675" y="1095"/>
                  </a:cubicBezTo>
                  <a:cubicBezTo>
                    <a:pt x="22341" y="1551"/>
                    <a:pt x="21916" y="1946"/>
                    <a:pt x="21460" y="2281"/>
                  </a:cubicBezTo>
                  <a:cubicBezTo>
                    <a:pt x="20882" y="2645"/>
                    <a:pt x="20213" y="2858"/>
                    <a:pt x="19545" y="2888"/>
                  </a:cubicBezTo>
                  <a:cubicBezTo>
                    <a:pt x="19455" y="2895"/>
                    <a:pt x="19366" y="2899"/>
                    <a:pt x="19276" y="2899"/>
                  </a:cubicBezTo>
                  <a:cubicBezTo>
                    <a:pt x="18577" y="2899"/>
                    <a:pt x="17888" y="2692"/>
                    <a:pt x="17295" y="2341"/>
                  </a:cubicBezTo>
                  <a:cubicBezTo>
                    <a:pt x="16596" y="1946"/>
                    <a:pt x="15988" y="1247"/>
                    <a:pt x="15107" y="852"/>
                  </a:cubicBezTo>
                  <a:cubicBezTo>
                    <a:pt x="14792" y="726"/>
                    <a:pt x="14463" y="658"/>
                    <a:pt x="14139" y="658"/>
                  </a:cubicBezTo>
                  <a:cubicBezTo>
                    <a:pt x="13994" y="658"/>
                    <a:pt x="13850" y="672"/>
                    <a:pt x="13709" y="700"/>
                  </a:cubicBezTo>
                  <a:cubicBezTo>
                    <a:pt x="13222" y="761"/>
                    <a:pt x="12736" y="913"/>
                    <a:pt x="12311" y="1156"/>
                  </a:cubicBezTo>
                  <a:cubicBezTo>
                    <a:pt x="11399" y="1612"/>
                    <a:pt x="10700" y="2220"/>
                    <a:pt x="9879" y="2645"/>
                  </a:cubicBezTo>
                  <a:cubicBezTo>
                    <a:pt x="9311" y="2963"/>
                    <a:pt x="8693" y="3128"/>
                    <a:pt x="8049" y="3128"/>
                  </a:cubicBezTo>
                  <a:cubicBezTo>
                    <a:pt x="7831" y="3128"/>
                    <a:pt x="7610" y="3109"/>
                    <a:pt x="7386" y="3071"/>
                  </a:cubicBezTo>
                  <a:cubicBezTo>
                    <a:pt x="6627" y="2949"/>
                    <a:pt x="5897" y="2585"/>
                    <a:pt x="5350" y="2007"/>
                  </a:cubicBezTo>
                  <a:cubicBezTo>
                    <a:pt x="4833" y="1521"/>
                    <a:pt x="4377" y="943"/>
                    <a:pt x="3800" y="639"/>
                  </a:cubicBezTo>
                  <a:cubicBezTo>
                    <a:pt x="3335" y="393"/>
                    <a:pt x="2820" y="270"/>
                    <a:pt x="2279" y="270"/>
                  </a:cubicBezTo>
                  <a:cubicBezTo>
                    <a:pt x="2219" y="270"/>
                    <a:pt x="2158" y="271"/>
                    <a:pt x="2098" y="274"/>
                  </a:cubicBezTo>
                  <a:cubicBezTo>
                    <a:pt x="1672" y="305"/>
                    <a:pt x="1247" y="426"/>
                    <a:pt x="851" y="639"/>
                  </a:cubicBezTo>
                  <a:cubicBezTo>
                    <a:pt x="608" y="761"/>
                    <a:pt x="365" y="913"/>
                    <a:pt x="183" y="1095"/>
                  </a:cubicBezTo>
                  <a:cubicBezTo>
                    <a:pt x="122" y="1186"/>
                    <a:pt x="61" y="1247"/>
                    <a:pt x="0" y="1338"/>
                  </a:cubicBezTo>
                  <a:cubicBezTo>
                    <a:pt x="61" y="1277"/>
                    <a:pt x="152" y="1217"/>
                    <a:pt x="213" y="1126"/>
                  </a:cubicBezTo>
                  <a:cubicBezTo>
                    <a:pt x="426" y="974"/>
                    <a:pt x="639" y="822"/>
                    <a:pt x="882" y="700"/>
                  </a:cubicBezTo>
                  <a:cubicBezTo>
                    <a:pt x="1277" y="518"/>
                    <a:pt x="1672" y="426"/>
                    <a:pt x="2098" y="396"/>
                  </a:cubicBezTo>
                  <a:cubicBezTo>
                    <a:pt x="2155" y="393"/>
                    <a:pt x="2213" y="391"/>
                    <a:pt x="2270" y="391"/>
                  </a:cubicBezTo>
                  <a:cubicBezTo>
                    <a:pt x="2784" y="391"/>
                    <a:pt x="3274" y="515"/>
                    <a:pt x="3739" y="761"/>
                  </a:cubicBezTo>
                  <a:cubicBezTo>
                    <a:pt x="4286" y="1065"/>
                    <a:pt x="4712" y="1612"/>
                    <a:pt x="5259" y="2159"/>
                  </a:cubicBezTo>
                  <a:cubicBezTo>
                    <a:pt x="5806" y="2736"/>
                    <a:pt x="6566" y="3132"/>
                    <a:pt x="7356" y="3253"/>
                  </a:cubicBezTo>
                  <a:cubicBezTo>
                    <a:pt x="7584" y="3299"/>
                    <a:pt x="7812" y="3322"/>
                    <a:pt x="8036" y="3322"/>
                  </a:cubicBezTo>
                  <a:cubicBezTo>
                    <a:pt x="8260" y="3322"/>
                    <a:pt x="8481" y="3299"/>
                    <a:pt x="8693" y="3253"/>
                  </a:cubicBezTo>
                  <a:cubicBezTo>
                    <a:pt x="9149" y="3192"/>
                    <a:pt x="9575" y="3040"/>
                    <a:pt x="9970" y="2797"/>
                  </a:cubicBezTo>
                  <a:cubicBezTo>
                    <a:pt x="10821" y="2372"/>
                    <a:pt x="11551" y="1794"/>
                    <a:pt x="12402" y="1338"/>
                  </a:cubicBezTo>
                  <a:cubicBezTo>
                    <a:pt x="12962" y="1058"/>
                    <a:pt x="13575" y="883"/>
                    <a:pt x="14163" y="883"/>
                  </a:cubicBezTo>
                  <a:cubicBezTo>
                    <a:pt x="14468" y="883"/>
                    <a:pt x="14766" y="930"/>
                    <a:pt x="15046" y="1034"/>
                  </a:cubicBezTo>
                  <a:cubicBezTo>
                    <a:pt x="15867" y="1369"/>
                    <a:pt x="16475" y="2068"/>
                    <a:pt x="17235" y="2524"/>
                  </a:cubicBezTo>
                  <a:cubicBezTo>
                    <a:pt x="17884" y="2891"/>
                    <a:pt x="18638" y="3074"/>
                    <a:pt x="19399" y="3074"/>
                  </a:cubicBezTo>
                  <a:cubicBezTo>
                    <a:pt x="19458" y="3074"/>
                    <a:pt x="19517" y="3073"/>
                    <a:pt x="19575" y="3071"/>
                  </a:cubicBezTo>
                  <a:cubicBezTo>
                    <a:pt x="20274" y="3010"/>
                    <a:pt x="20943" y="2797"/>
                    <a:pt x="21551" y="2402"/>
                  </a:cubicBezTo>
                  <a:cubicBezTo>
                    <a:pt x="22037" y="2068"/>
                    <a:pt x="22432" y="1673"/>
                    <a:pt x="22767" y="1186"/>
                  </a:cubicBezTo>
                  <a:cubicBezTo>
                    <a:pt x="23040" y="852"/>
                    <a:pt x="23344" y="548"/>
                    <a:pt x="23709" y="305"/>
                  </a:cubicBezTo>
                  <a:cubicBezTo>
                    <a:pt x="23922" y="153"/>
                    <a:pt x="24195" y="62"/>
                    <a:pt x="24469" y="62"/>
                  </a:cubicBezTo>
                  <a:lnTo>
                    <a:pt x="24742" y="62"/>
                  </a:lnTo>
                  <a:cubicBezTo>
                    <a:pt x="24651" y="31"/>
                    <a:pt x="24530" y="1"/>
                    <a:pt x="24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458500" y="2760750"/>
              <a:ext cx="449875" cy="89200"/>
            </a:xfrm>
            <a:custGeom>
              <a:avLst/>
              <a:gdLst/>
              <a:ahLst/>
              <a:cxnLst/>
              <a:rect l="l" t="t" r="r" b="b"/>
              <a:pathLst>
                <a:path w="17995" h="3568" extrusionOk="0">
                  <a:moveTo>
                    <a:pt x="2008" y="1"/>
                  </a:moveTo>
                  <a:cubicBezTo>
                    <a:pt x="1563" y="1"/>
                    <a:pt x="1119" y="69"/>
                    <a:pt x="700" y="222"/>
                  </a:cubicBezTo>
                  <a:cubicBezTo>
                    <a:pt x="487" y="283"/>
                    <a:pt x="335" y="344"/>
                    <a:pt x="152" y="465"/>
                  </a:cubicBezTo>
                  <a:cubicBezTo>
                    <a:pt x="92" y="465"/>
                    <a:pt x="31" y="526"/>
                    <a:pt x="1" y="556"/>
                  </a:cubicBezTo>
                  <a:cubicBezTo>
                    <a:pt x="1" y="559"/>
                    <a:pt x="2" y="560"/>
                    <a:pt x="6" y="560"/>
                  </a:cubicBezTo>
                  <a:cubicBezTo>
                    <a:pt x="44" y="560"/>
                    <a:pt x="283" y="422"/>
                    <a:pt x="700" y="283"/>
                  </a:cubicBezTo>
                  <a:cubicBezTo>
                    <a:pt x="1101" y="173"/>
                    <a:pt x="1524" y="119"/>
                    <a:pt x="1949" y="119"/>
                  </a:cubicBezTo>
                  <a:cubicBezTo>
                    <a:pt x="2233" y="119"/>
                    <a:pt x="2517" y="143"/>
                    <a:pt x="2797" y="192"/>
                  </a:cubicBezTo>
                  <a:cubicBezTo>
                    <a:pt x="3253" y="283"/>
                    <a:pt x="3709" y="404"/>
                    <a:pt x="4165" y="587"/>
                  </a:cubicBezTo>
                  <a:cubicBezTo>
                    <a:pt x="4681" y="830"/>
                    <a:pt x="5168" y="1073"/>
                    <a:pt x="5654" y="1347"/>
                  </a:cubicBezTo>
                  <a:cubicBezTo>
                    <a:pt x="6657" y="1955"/>
                    <a:pt x="7721" y="2714"/>
                    <a:pt x="9028" y="3201"/>
                  </a:cubicBezTo>
                  <a:cubicBezTo>
                    <a:pt x="9696" y="3445"/>
                    <a:pt x="10389" y="3567"/>
                    <a:pt x="11086" y="3567"/>
                  </a:cubicBezTo>
                  <a:cubicBezTo>
                    <a:pt x="11690" y="3567"/>
                    <a:pt x="12296" y="3475"/>
                    <a:pt x="12888" y="3292"/>
                  </a:cubicBezTo>
                  <a:cubicBezTo>
                    <a:pt x="13405" y="3110"/>
                    <a:pt x="13922" y="2866"/>
                    <a:pt x="14408" y="2532"/>
                  </a:cubicBezTo>
                  <a:cubicBezTo>
                    <a:pt x="14803" y="2259"/>
                    <a:pt x="15168" y="1924"/>
                    <a:pt x="15533" y="1590"/>
                  </a:cubicBezTo>
                  <a:cubicBezTo>
                    <a:pt x="15837" y="1316"/>
                    <a:pt x="16141" y="1073"/>
                    <a:pt x="16475" y="830"/>
                  </a:cubicBezTo>
                  <a:cubicBezTo>
                    <a:pt x="16718" y="648"/>
                    <a:pt x="16961" y="526"/>
                    <a:pt x="17265" y="404"/>
                  </a:cubicBezTo>
                  <a:cubicBezTo>
                    <a:pt x="17478" y="313"/>
                    <a:pt x="17752" y="222"/>
                    <a:pt x="17995" y="192"/>
                  </a:cubicBezTo>
                  <a:cubicBezTo>
                    <a:pt x="17964" y="176"/>
                    <a:pt x="17926" y="169"/>
                    <a:pt x="17888" y="169"/>
                  </a:cubicBezTo>
                  <a:cubicBezTo>
                    <a:pt x="17850" y="169"/>
                    <a:pt x="17812" y="176"/>
                    <a:pt x="17782" y="192"/>
                  </a:cubicBezTo>
                  <a:cubicBezTo>
                    <a:pt x="17600" y="192"/>
                    <a:pt x="17387" y="252"/>
                    <a:pt x="17204" y="313"/>
                  </a:cubicBezTo>
                  <a:cubicBezTo>
                    <a:pt x="16931" y="435"/>
                    <a:pt x="16657" y="556"/>
                    <a:pt x="16414" y="739"/>
                  </a:cubicBezTo>
                  <a:cubicBezTo>
                    <a:pt x="16049" y="952"/>
                    <a:pt x="15745" y="1225"/>
                    <a:pt x="15442" y="1499"/>
                  </a:cubicBezTo>
                  <a:cubicBezTo>
                    <a:pt x="15077" y="1803"/>
                    <a:pt x="14682" y="2107"/>
                    <a:pt x="14286" y="2411"/>
                  </a:cubicBezTo>
                  <a:cubicBezTo>
                    <a:pt x="13831" y="2714"/>
                    <a:pt x="13344" y="2958"/>
                    <a:pt x="12797" y="3110"/>
                  </a:cubicBezTo>
                  <a:cubicBezTo>
                    <a:pt x="12220" y="3292"/>
                    <a:pt x="11612" y="3383"/>
                    <a:pt x="11004" y="3383"/>
                  </a:cubicBezTo>
                  <a:cubicBezTo>
                    <a:pt x="10365" y="3353"/>
                    <a:pt x="9727" y="3231"/>
                    <a:pt x="9119" y="3018"/>
                  </a:cubicBezTo>
                  <a:cubicBezTo>
                    <a:pt x="7843" y="2562"/>
                    <a:pt x="6779" y="1772"/>
                    <a:pt x="5745" y="1195"/>
                  </a:cubicBezTo>
                  <a:cubicBezTo>
                    <a:pt x="5259" y="891"/>
                    <a:pt x="4742" y="648"/>
                    <a:pt x="4226" y="435"/>
                  </a:cubicBezTo>
                  <a:cubicBezTo>
                    <a:pt x="3770" y="252"/>
                    <a:pt x="3283" y="131"/>
                    <a:pt x="2797" y="70"/>
                  </a:cubicBezTo>
                  <a:cubicBezTo>
                    <a:pt x="2537" y="25"/>
                    <a:pt x="2272" y="1"/>
                    <a:pt x="2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527650" y="2703750"/>
              <a:ext cx="119325" cy="21525"/>
            </a:xfrm>
            <a:custGeom>
              <a:avLst/>
              <a:gdLst/>
              <a:ahLst/>
              <a:cxnLst/>
              <a:rect l="l" t="t" r="r" b="b"/>
              <a:pathLst>
                <a:path w="4773" h="861" extrusionOk="0">
                  <a:moveTo>
                    <a:pt x="1782" y="0"/>
                  </a:moveTo>
                  <a:cubicBezTo>
                    <a:pt x="1413" y="0"/>
                    <a:pt x="1041" y="34"/>
                    <a:pt x="669" y="101"/>
                  </a:cubicBezTo>
                  <a:cubicBezTo>
                    <a:pt x="456" y="131"/>
                    <a:pt x="213" y="222"/>
                    <a:pt x="1" y="344"/>
                  </a:cubicBezTo>
                  <a:cubicBezTo>
                    <a:pt x="244" y="314"/>
                    <a:pt x="487" y="283"/>
                    <a:pt x="700" y="253"/>
                  </a:cubicBezTo>
                  <a:cubicBezTo>
                    <a:pt x="988" y="222"/>
                    <a:pt x="1277" y="207"/>
                    <a:pt x="1562" y="207"/>
                  </a:cubicBezTo>
                  <a:cubicBezTo>
                    <a:pt x="1847" y="207"/>
                    <a:pt x="2128" y="222"/>
                    <a:pt x="2402" y="253"/>
                  </a:cubicBezTo>
                  <a:cubicBezTo>
                    <a:pt x="2979" y="314"/>
                    <a:pt x="3526" y="435"/>
                    <a:pt x="4074" y="618"/>
                  </a:cubicBezTo>
                  <a:cubicBezTo>
                    <a:pt x="4286" y="739"/>
                    <a:pt x="4529" y="800"/>
                    <a:pt x="4742" y="861"/>
                  </a:cubicBezTo>
                  <a:cubicBezTo>
                    <a:pt x="4773" y="861"/>
                    <a:pt x="4712" y="800"/>
                    <a:pt x="4590" y="739"/>
                  </a:cubicBezTo>
                  <a:cubicBezTo>
                    <a:pt x="4438" y="648"/>
                    <a:pt x="4286" y="557"/>
                    <a:pt x="4134" y="496"/>
                  </a:cubicBezTo>
                  <a:cubicBezTo>
                    <a:pt x="3383" y="162"/>
                    <a:pt x="2589" y="0"/>
                    <a:pt x="1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801200" y="2712325"/>
              <a:ext cx="66900" cy="23600"/>
            </a:xfrm>
            <a:custGeom>
              <a:avLst/>
              <a:gdLst/>
              <a:ahLst/>
              <a:cxnLst/>
              <a:rect l="l" t="t" r="r" b="b"/>
              <a:pathLst>
                <a:path w="2676" h="944" extrusionOk="0">
                  <a:moveTo>
                    <a:pt x="2645" y="1"/>
                  </a:moveTo>
                  <a:lnTo>
                    <a:pt x="2645" y="1"/>
                  </a:lnTo>
                  <a:cubicBezTo>
                    <a:pt x="2250" y="244"/>
                    <a:pt x="1825" y="426"/>
                    <a:pt x="1369" y="609"/>
                  </a:cubicBezTo>
                  <a:cubicBezTo>
                    <a:pt x="913" y="730"/>
                    <a:pt x="457" y="791"/>
                    <a:pt x="1" y="852"/>
                  </a:cubicBezTo>
                  <a:cubicBezTo>
                    <a:pt x="1" y="882"/>
                    <a:pt x="153" y="943"/>
                    <a:pt x="427" y="943"/>
                  </a:cubicBezTo>
                  <a:cubicBezTo>
                    <a:pt x="761" y="943"/>
                    <a:pt x="1095" y="913"/>
                    <a:pt x="1430" y="791"/>
                  </a:cubicBezTo>
                  <a:cubicBezTo>
                    <a:pt x="1764" y="700"/>
                    <a:pt x="2098" y="518"/>
                    <a:pt x="2372" y="305"/>
                  </a:cubicBezTo>
                  <a:cubicBezTo>
                    <a:pt x="2585" y="153"/>
                    <a:pt x="2676" y="31"/>
                    <a:pt x="2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547400" y="2980575"/>
              <a:ext cx="462050" cy="52875"/>
            </a:xfrm>
            <a:custGeom>
              <a:avLst/>
              <a:gdLst/>
              <a:ahLst/>
              <a:cxnLst/>
              <a:rect l="l" t="t" r="r" b="b"/>
              <a:pathLst>
                <a:path w="18482" h="2115" extrusionOk="0">
                  <a:moveTo>
                    <a:pt x="18481" y="1"/>
                  </a:moveTo>
                  <a:lnTo>
                    <a:pt x="18481" y="1"/>
                  </a:lnTo>
                  <a:cubicBezTo>
                    <a:pt x="18269" y="122"/>
                    <a:pt x="18056" y="244"/>
                    <a:pt x="17843" y="365"/>
                  </a:cubicBezTo>
                  <a:cubicBezTo>
                    <a:pt x="17424" y="505"/>
                    <a:pt x="16978" y="579"/>
                    <a:pt x="16532" y="579"/>
                  </a:cubicBezTo>
                  <a:cubicBezTo>
                    <a:pt x="16299" y="579"/>
                    <a:pt x="16066" y="559"/>
                    <a:pt x="15837" y="517"/>
                  </a:cubicBezTo>
                  <a:cubicBezTo>
                    <a:pt x="15411" y="457"/>
                    <a:pt x="14955" y="335"/>
                    <a:pt x="14469" y="244"/>
                  </a:cubicBezTo>
                  <a:cubicBezTo>
                    <a:pt x="13922" y="122"/>
                    <a:pt x="13375" y="92"/>
                    <a:pt x="12828" y="92"/>
                  </a:cubicBezTo>
                  <a:cubicBezTo>
                    <a:pt x="11551" y="122"/>
                    <a:pt x="10335" y="365"/>
                    <a:pt x="9120" y="760"/>
                  </a:cubicBezTo>
                  <a:cubicBezTo>
                    <a:pt x="7964" y="1156"/>
                    <a:pt x="6749" y="1490"/>
                    <a:pt x="5533" y="1764"/>
                  </a:cubicBezTo>
                  <a:cubicBezTo>
                    <a:pt x="4965" y="1888"/>
                    <a:pt x="4377" y="1950"/>
                    <a:pt x="3793" y="1950"/>
                  </a:cubicBezTo>
                  <a:cubicBezTo>
                    <a:pt x="3375" y="1950"/>
                    <a:pt x="2959" y="1918"/>
                    <a:pt x="2554" y="1855"/>
                  </a:cubicBezTo>
                  <a:cubicBezTo>
                    <a:pt x="1855" y="1733"/>
                    <a:pt x="1217" y="1520"/>
                    <a:pt x="639" y="1156"/>
                  </a:cubicBezTo>
                  <a:cubicBezTo>
                    <a:pt x="487" y="1064"/>
                    <a:pt x="335" y="973"/>
                    <a:pt x="183" y="852"/>
                  </a:cubicBezTo>
                  <a:cubicBezTo>
                    <a:pt x="122" y="821"/>
                    <a:pt x="62" y="760"/>
                    <a:pt x="31" y="730"/>
                  </a:cubicBezTo>
                  <a:lnTo>
                    <a:pt x="31" y="730"/>
                  </a:lnTo>
                  <a:cubicBezTo>
                    <a:pt x="1" y="760"/>
                    <a:pt x="62" y="791"/>
                    <a:pt x="153" y="882"/>
                  </a:cubicBezTo>
                  <a:cubicBezTo>
                    <a:pt x="305" y="1004"/>
                    <a:pt x="426" y="1125"/>
                    <a:pt x="609" y="1247"/>
                  </a:cubicBezTo>
                  <a:cubicBezTo>
                    <a:pt x="1186" y="1612"/>
                    <a:pt x="1825" y="1855"/>
                    <a:pt x="2493" y="2007"/>
                  </a:cubicBezTo>
                  <a:cubicBezTo>
                    <a:pt x="2967" y="2076"/>
                    <a:pt x="3440" y="2114"/>
                    <a:pt x="3910" y="2114"/>
                  </a:cubicBezTo>
                  <a:cubicBezTo>
                    <a:pt x="4467" y="2114"/>
                    <a:pt x="5020" y="2061"/>
                    <a:pt x="5563" y="1946"/>
                  </a:cubicBezTo>
                  <a:cubicBezTo>
                    <a:pt x="6779" y="1672"/>
                    <a:pt x="7995" y="1338"/>
                    <a:pt x="9180" y="943"/>
                  </a:cubicBezTo>
                  <a:cubicBezTo>
                    <a:pt x="10335" y="548"/>
                    <a:pt x="11582" y="335"/>
                    <a:pt x="12797" y="274"/>
                  </a:cubicBezTo>
                  <a:cubicBezTo>
                    <a:pt x="12891" y="269"/>
                    <a:pt x="12985" y="266"/>
                    <a:pt x="13079" y="266"/>
                  </a:cubicBezTo>
                  <a:cubicBezTo>
                    <a:pt x="13531" y="266"/>
                    <a:pt x="13980" y="325"/>
                    <a:pt x="14408" y="426"/>
                  </a:cubicBezTo>
                  <a:cubicBezTo>
                    <a:pt x="14925" y="487"/>
                    <a:pt x="15381" y="608"/>
                    <a:pt x="15807" y="669"/>
                  </a:cubicBezTo>
                  <a:cubicBezTo>
                    <a:pt x="16011" y="705"/>
                    <a:pt x="16215" y="722"/>
                    <a:pt x="16418" y="722"/>
                  </a:cubicBezTo>
                  <a:cubicBezTo>
                    <a:pt x="16911" y="722"/>
                    <a:pt x="17400" y="620"/>
                    <a:pt x="17873" y="426"/>
                  </a:cubicBezTo>
                  <a:cubicBezTo>
                    <a:pt x="18025" y="365"/>
                    <a:pt x="18208" y="244"/>
                    <a:pt x="18329" y="122"/>
                  </a:cubicBezTo>
                  <a:cubicBezTo>
                    <a:pt x="18390" y="92"/>
                    <a:pt x="18451" y="31"/>
                    <a:pt x="18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500300" y="2875700"/>
              <a:ext cx="129200" cy="158100"/>
            </a:xfrm>
            <a:custGeom>
              <a:avLst/>
              <a:gdLst/>
              <a:ahLst/>
              <a:cxnLst/>
              <a:rect l="l" t="t" r="r" b="b"/>
              <a:pathLst>
                <a:path w="5168" h="6324" extrusionOk="0">
                  <a:moveTo>
                    <a:pt x="5168" y="1"/>
                  </a:moveTo>
                  <a:lnTo>
                    <a:pt x="5168" y="1"/>
                  </a:lnTo>
                  <a:cubicBezTo>
                    <a:pt x="4864" y="244"/>
                    <a:pt x="4560" y="548"/>
                    <a:pt x="4286" y="852"/>
                  </a:cubicBezTo>
                  <a:cubicBezTo>
                    <a:pt x="3800" y="1369"/>
                    <a:pt x="3101" y="2129"/>
                    <a:pt x="2402" y="3010"/>
                  </a:cubicBezTo>
                  <a:cubicBezTo>
                    <a:pt x="1702" y="3892"/>
                    <a:pt x="1064" y="4712"/>
                    <a:pt x="639" y="5320"/>
                  </a:cubicBezTo>
                  <a:cubicBezTo>
                    <a:pt x="395" y="5624"/>
                    <a:pt x="183" y="5959"/>
                    <a:pt x="0" y="6323"/>
                  </a:cubicBezTo>
                  <a:cubicBezTo>
                    <a:pt x="274" y="6019"/>
                    <a:pt x="517" y="5715"/>
                    <a:pt x="760" y="5411"/>
                  </a:cubicBezTo>
                  <a:cubicBezTo>
                    <a:pt x="1216" y="4834"/>
                    <a:pt x="1824" y="4013"/>
                    <a:pt x="2554" y="3132"/>
                  </a:cubicBezTo>
                  <a:cubicBezTo>
                    <a:pt x="3253" y="2281"/>
                    <a:pt x="3921" y="1490"/>
                    <a:pt x="4408" y="943"/>
                  </a:cubicBezTo>
                  <a:cubicBezTo>
                    <a:pt x="4681" y="639"/>
                    <a:pt x="4924" y="335"/>
                    <a:pt x="5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853650" y="2846825"/>
              <a:ext cx="65375" cy="209775"/>
            </a:xfrm>
            <a:custGeom>
              <a:avLst/>
              <a:gdLst/>
              <a:ahLst/>
              <a:cxnLst/>
              <a:rect l="l" t="t" r="r" b="b"/>
              <a:pathLst>
                <a:path w="2615" h="8391" extrusionOk="0">
                  <a:moveTo>
                    <a:pt x="0" y="1"/>
                  </a:moveTo>
                  <a:cubicBezTo>
                    <a:pt x="0" y="123"/>
                    <a:pt x="0" y="244"/>
                    <a:pt x="0" y="366"/>
                  </a:cubicBezTo>
                  <a:cubicBezTo>
                    <a:pt x="61" y="700"/>
                    <a:pt x="183" y="1034"/>
                    <a:pt x="335" y="1338"/>
                  </a:cubicBezTo>
                  <a:cubicBezTo>
                    <a:pt x="608" y="1794"/>
                    <a:pt x="882" y="2220"/>
                    <a:pt x="1186" y="2615"/>
                  </a:cubicBezTo>
                  <a:cubicBezTo>
                    <a:pt x="1581" y="3101"/>
                    <a:pt x="1885" y="3618"/>
                    <a:pt x="2158" y="4165"/>
                  </a:cubicBezTo>
                  <a:cubicBezTo>
                    <a:pt x="2280" y="4439"/>
                    <a:pt x="2371" y="4743"/>
                    <a:pt x="2402" y="5077"/>
                  </a:cubicBezTo>
                  <a:cubicBezTo>
                    <a:pt x="2402" y="5351"/>
                    <a:pt x="2371" y="5624"/>
                    <a:pt x="2310" y="5928"/>
                  </a:cubicBezTo>
                  <a:cubicBezTo>
                    <a:pt x="2158" y="6384"/>
                    <a:pt x="1946" y="6840"/>
                    <a:pt x="1672" y="7266"/>
                  </a:cubicBezTo>
                  <a:cubicBezTo>
                    <a:pt x="1186" y="7965"/>
                    <a:pt x="821" y="8360"/>
                    <a:pt x="851" y="8390"/>
                  </a:cubicBezTo>
                  <a:cubicBezTo>
                    <a:pt x="973" y="8329"/>
                    <a:pt x="1064" y="8238"/>
                    <a:pt x="1125" y="8147"/>
                  </a:cubicBezTo>
                  <a:cubicBezTo>
                    <a:pt x="1368" y="7873"/>
                    <a:pt x="1581" y="7630"/>
                    <a:pt x="1794" y="7357"/>
                  </a:cubicBezTo>
                  <a:cubicBezTo>
                    <a:pt x="2098" y="6931"/>
                    <a:pt x="2341" y="6475"/>
                    <a:pt x="2493" y="5989"/>
                  </a:cubicBezTo>
                  <a:cubicBezTo>
                    <a:pt x="2584" y="5685"/>
                    <a:pt x="2614" y="5381"/>
                    <a:pt x="2584" y="5077"/>
                  </a:cubicBezTo>
                  <a:cubicBezTo>
                    <a:pt x="2554" y="4743"/>
                    <a:pt x="2493" y="4408"/>
                    <a:pt x="2341" y="4104"/>
                  </a:cubicBezTo>
                  <a:cubicBezTo>
                    <a:pt x="2067" y="3527"/>
                    <a:pt x="1733" y="3010"/>
                    <a:pt x="1338" y="2524"/>
                  </a:cubicBezTo>
                  <a:cubicBezTo>
                    <a:pt x="1034" y="2129"/>
                    <a:pt x="730" y="1734"/>
                    <a:pt x="487" y="1308"/>
                  </a:cubicBezTo>
                  <a:cubicBezTo>
                    <a:pt x="304" y="1004"/>
                    <a:pt x="183" y="700"/>
                    <a:pt x="91" y="366"/>
                  </a:cubicBezTo>
                  <a:cubicBezTo>
                    <a:pt x="91" y="244"/>
                    <a:pt x="61" y="123"/>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639350" y="2688625"/>
              <a:ext cx="166450" cy="141150"/>
            </a:xfrm>
            <a:custGeom>
              <a:avLst/>
              <a:gdLst/>
              <a:ahLst/>
              <a:cxnLst/>
              <a:rect l="l" t="t" r="r" b="b"/>
              <a:pathLst>
                <a:path w="6658" h="5646" extrusionOk="0">
                  <a:moveTo>
                    <a:pt x="6656" y="1"/>
                  </a:moveTo>
                  <a:cubicBezTo>
                    <a:pt x="6649" y="1"/>
                    <a:pt x="6623" y="80"/>
                    <a:pt x="6597" y="159"/>
                  </a:cubicBezTo>
                  <a:cubicBezTo>
                    <a:pt x="6597" y="250"/>
                    <a:pt x="6566" y="402"/>
                    <a:pt x="6536" y="584"/>
                  </a:cubicBezTo>
                  <a:cubicBezTo>
                    <a:pt x="6475" y="949"/>
                    <a:pt x="6475" y="1466"/>
                    <a:pt x="6445" y="2134"/>
                  </a:cubicBezTo>
                  <a:cubicBezTo>
                    <a:pt x="6445" y="2864"/>
                    <a:pt x="6262" y="3624"/>
                    <a:pt x="5928" y="4292"/>
                  </a:cubicBezTo>
                  <a:cubicBezTo>
                    <a:pt x="5715" y="4688"/>
                    <a:pt x="5411" y="4992"/>
                    <a:pt x="5016" y="5204"/>
                  </a:cubicBezTo>
                  <a:cubicBezTo>
                    <a:pt x="4670" y="5391"/>
                    <a:pt x="4255" y="5484"/>
                    <a:pt x="3851" y="5484"/>
                  </a:cubicBezTo>
                  <a:cubicBezTo>
                    <a:pt x="3793" y="5484"/>
                    <a:pt x="3736" y="5482"/>
                    <a:pt x="3679" y="5478"/>
                  </a:cubicBezTo>
                  <a:cubicBezTo>
                    <a:pt x="2767" y="5356"/>
                    <a:pt x="1916" y="4870"/>
                    <a:pt x="1399" y="4110"/>
                  </a:cubicBezTo>
                  <a:cubicBezTo>
                    <a:pt x="943" y="3502"/>
                    <a:pt x="639" y="2803"/>
                    <a:pt x="457" y="2074"/>
                  </a:cubicBezTo>
                  <a:cubicBezTo>
                    <a:pt x="274" y="1435"/>
                    <a:pt x="183" y="919"/>
                    <a:pt x="122" y="554"/>
                  </a:cubicBezTo>
                  <a:cubicBezTo>
                    <a:pt x="122" y="371"/>
                    <a:pt x="61" y="189"/>
                    <a:pt x="31" y="7"/>
                  </a:cubicBezTo>
                  <a:lnTo>
                    <a:pt x="31" y="7"/>
                  </a:lnTo>
                  <a:cubicBezTo>
                    <a:pt x="1" y="189"/>
                    <a:pt x="31" y="371"/>
                    <a:pt x="61" y="584"/>
                  </a:cubicBezTo>
                  <a:cubicBezTo>
                    <a:pt x="122" y="1071"/>
                    <a:pt x="183" y="1587"/>
                    <a:pt x="305" y="2104"/>
                  </a:cubicBezTo>
                  <a:cubicBezTo>
                    <a:pt x="487" y="2833"/>
                    <a:pt x="791" y="3563"/>
                    <a:pt x="1247" y="4201"/>
                  </a:cubicBezTo>
                  <a:cubicBezTo>
                    <a:pt x="1520" y="4566"/>
                    <a:pt x="1855" y="4900"/>
                    <a:pt x="2250" y="5144"/>
                  </a:cubicBezTo>
                  <a:cubicBezTo>
                    <a:pt x="2676" y="5417"/>
                    <a:pt x="3162" y="5599"/>
                    <a:pt x="3648" y="5630"/>
                  </a:cubicBezTo>
                  <a:cubicBezTo>
                    <a:pt x="3738" y="5640"/>
                    <a:pt x="3827" y="5646"/>
                    <a:pt x="3916" y="5646"/>
                  </a:cubicBezTo>
                  <a:cubicBezTo>
                    <a:pt x="4333" y="5646"/>
                    <a:pt x="4731" y="5532"/>
                    <a:pt x="5107" y="5356"/>
                  </a:cubicBezTo>
                  <a:cubicBezTo>
                    <a:pt x="5533" y="5113"/>
                    <a:pt x="5867" y="4779"/>
                    <a:pt x="6080" y="4353"/>
                  </a:cubicBezTo>
                  <a:cubicBezTo>
                    <a:pt x="6414" y="3654"/>
                    <a:pt x="6597" y="2864"/>
                    <a:pt x="6566" y="2104"/>
                  </a:cubicBezTo>
                  <a:cubicBezTo>
                    <a:pt x="6597" y="1435"/>
                    <a:pt x="6566" y="919"/>
                    <a:pt x="6597" y="554"/>
                  </a:cubicBezTo>
                  <a:cubicBezTo>
                    <a:pt x="6657" y="189"/>
                    <a:pt x="6657" y="7"/>
                    <a:pt x="6657" y="7"/>
                  </a:cubicBezTo>
                  <a:cubicBezTo>
                    <a:pt x="6657" y="3"/>
                    <a:pt x="6657" y="1"/>
                    <a:pt x="66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952400" y="3006350"/>
              <a:ext cx="1268300" cy="658150"/>
            </a:xfrm>
            <a:custGeom>
              <a:avLst/>
              <a:gdLst/>
              <a:ahLst/>
              <a:cxnLst/>
              <a:rect l="l" t="t" r="r" b="b"/>
              <a:pathLst>
                <a:path w="50732" h="26326" extrusionOk="0">
                  <a:moveTo>
                    <a:pt x="3106" y="0"/>
                  </a:moveTo>
                  <a:cubicBezTo>
                    <a:pt x="1882" y="0"/>
                    <a:pt x="881" y="924"/>
                    <a:pt x="822" y="2161"/>
                  </a:cubicBezTo>
                  <a:lnTo>
                    <a:pt x="62" y="17754"/>
                  </a:lnTo>
                  <a:cubicBezTo>
                    <a:pt x="1" y="19031"/>
                    <a:pt x="1004" y="20095"/>
                    <a:pt x="2250" y="20155"/>
                  </a:cubicBezTo>
                  <a:lnTo>
                    <a:pt x="41339" y="22009"/>
                  </a:lnTo>
                  <a:lnTo>
                    <a:pt x="45382" y="26326"/>
                  </a:lnTo>
                  <a:lnTo>
                    <a:pt x="45686" y="22222"/>
                  </a:lnTo>
                  <a:lnTo>
                    <a:pt x="47540" y="22313"/>
                  </a:lnTo>
                  <a:cubicBezTo>
                    <a:pt x="47578" y="22315"/>
                    <a:pt x="47616" y="22316"/>
                    <a:pt x="47653" y="22316"/>
                  </a:cubicBezTo>
                  <a:cubicBezTo>
                    <a:pt x="48879" y="22316"/>
                    <a:pt x="49882" y="21364"/>
                    <a:pt x="49941" y="20125"/>
                  </a:cubicBezTo>
                  <a:lnTo>
                    <a:pt x="50671" y="4532"/>
                  </a:lnTo>
                  <a:cubicBezTo>
                    <a:pt x="50731" y="3255"/>
                    <a:pt x="49759" y="2192"/>
                    <a:pt x="48513" y="2131"/>
                  </a:cubicBezTo>
                  <a:lnTo>
                    <a:pt x="3223" y="3"/>
                  </a:lnTo>
                  <a:cubicBezTo>
                    <a:pt x="3184" y="1"/>
                    <a:pt x="3145" y="0"/>
                    <a:pt x="310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475975" y="3194875"/>
              <a:ext cx="601850" cy="63075"/>
            </a:xfrm>
            <a:custGeom>
              <a:avLst/>
              <a:gdLst/>
              <a:ahLst/>
              <a:cxnLst/>
              <a:rect l="l" t="t" r="r" b="b"/>
              <a:pathLst>
                <a:path w="24074" h="2523" extrusionOk="0">
                  <a:moveTo>
                    <a:pt x="61" y="0"/>
                  </a:moveTo>
                  <a:lnTo>
                    <a:pt x="1" y="1338"/>
                  </a:lnTo>
                  <a:lnTo>
                    <a:pt x="24013" y="2523"/>
                  </a:lnTo>
                  <a:lnTo>
                    <a:pt x="24074" y="1216"/>
                  </a:lnTo>
                  <a:lnTo>
                    <a:pt x="6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476725" y="3273900"/>
              <a:ext cx="601875" cy="61575"/>
            </a:xfrm>
            <a:custGeom>
              <a:avLst/>
              <a:gdLst/>
              <a:ahLst/>
              <a:cxnLst/>
              <a:rect l="l" t="t" r="r" b="b"/>
              <a:pathLst>
                <a:path w="24075" h="2463" extrusionOk="0">
                  <a:moveTo>
                    <a:pt x="62" y="0"/>
                  </a:moveTo>
                  <a:lnTo>
                    <a:pt x="1" y="1338"/>
                  </a:lnTo>
                  <a:lnTo>
                    <a:pt x="23983" y="2462"/>
                  </a:lnTo>
                  <a:lnTo>
                    <a:pt x="24074" y="1155"/>
                  </a:lnTo>
                  <a:lnTo>
                    <a:pt x="6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472950" y="3356725"/>
              <a:ext cx="298650" cy="47125"/>
            </a:xfrm>
            <a:custGeom>
              <a:avLst/>
              <a:gdLst/>
              <a:ahLst/>
              <a:cxnLst/>
              <a:rect l="l" t="t" r="r" b="b"/>
              <a:pathLst>
                <a:path w="11946" h="1885" extrusionOk="0">
                  <a:moveTo>
                    <a:pt x="61" y="0"/>
                  </a:moveTo>
                  <a:lnTo>
                    <a:pt x="0" y="1338"/>
                  </a:lnTo>
                  <a:lnTo>
                    <a:pt x="11885" y="1885"/>
                  </a:lnTo>
                  <a:lnTo>
                    <a:pt x="11946" y="578"/>
                  </a:lnTo>
                  <a:lnTo>
                    <a:pt x="6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989650" y="3069125"/>
              <a:ext cx="436950" cy="395900"/>
            </a:xfrm>
            <a:custGeom>
              <a:avLst/>
              <a:gdLst/>
              <a:ahLst/>
              <a:cxnLst/>
              <a:rect l="l" t="t" r="r" b="b"/>
              <a:pathLst>
                <a:path w="17478" h="15836" extrusionOk="0">
                  <a:moveTo>
                    <a:pt x="8720" y="0"/>
                  </a:moveTo>
                  <a:cubicBezTo>
                    <a:pt x="8099" y="0"/>
                    <a:pt x="7469" y="74"/>
                    <a:pt x="6839" y="228"/>
                  </a:cubicBezTo>
                  <a:cubicBezTo>
                    <a:pt x="2584" y="1291"/>
                    <a:pt x="0" y="5577"/>
                    <a:pt x="1064" y="9833"/>
                  </a:cubicBezTo>
                  <a:cubicBezTo>
                    <a:pt x="1944" y="13428"/>
                    <a:pt x="5179" y="15835"/>
                    <a:pt x="8747" y="15835"/>
                  </a:cubicBezTo>
                  <a:cubicBezTo>
                    <a:pt x="9371" y="15835"/>
                    <a:pt x="10005" y="15762"/>
                    <a:pt x="10639" y="15608"/>
                  </a:cubicBezTo>
                  <a:cubicBezTo>
                    <a:pt x="14864" y="14544"/>
                    <a:pt x="17478" y="10258"/>
                    <a:pt x="16414" y="6003"/>
                  </a:cubicBezTo>
                  <a:cubicBezTo>
                    <a:pt x="15509" y="2407"/>
                    <a:pt x="12269" y="0"/>
                    <a:pt x="872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081600" y="3196825"/>
              <a:ext cx="224950" cy="268575"/>
            </a:xfrm>
            <a:custGeom>
              <a:avLst/>
              <a:gdLst/>
              <a:ahLst/>
              <a:cxnLst/>
              <a:rect l="l" t="t" r="r" b="b"/>
              <a:pathLst>
                <a:path w="8998" h="10743" extrusionOk="0">
                  <a:moveTo>
                    <a:pt x="5194" y="2624"/>
                  </a:moveTo>
                  <a:cubicBezTo>
                    <a:pt x="5364" y="2624"/>
                    <a:pt x="5530" y="2686"/>
                    <a:pt x="5654" y="2810"/>
                  </a:cubicBezTo>
                  <a:cubicBezTo>
                    <a:pt x="5715" y="2901"/>
                    <a:pt x="5745" y="2962"/>
                    <a:pt x="5715" y="2962"/>
                  </a:cubicBezTo>
                  <a:cubicBezTo>
                    <a:pt x="5715" y="2964"/>
                    <a:pt x="5713" y="2966"/>
                    <a:pt x="5710" y="2966"/>
                  </a:cubicBezTo>
                  <a:cubicBezTo>
                    <a:pt x="5676" y="2966"/>
                    <a:pt x="5477" y="2837"/>
                    <a:pt x="5228" y="2810"/>
                  </a:cubicBezTo>
                  <a:cubicBezTo>
                    <a:pt x="5197" y="2806"/>
                    <a:pt x="5167" y="2805"/>
                    <a:pt x="5137" y="2805"/>
                  </a:cubicBezTo>
                  <a:cubicBezTo>
                    <a:pt x="4961" y="2805"/>
                    <a:pt x="4820" y="2857"/>
                    <a:pt x="4752" y="2857"/>
                  </a:cubicBezTo>
                  <a:cubicBezTo>
                    <a:pt x="4732" y="2857"/>
                    <a:pt x="4718" y="2853"/>
                    <a:pt x="4712" y="2840"/>
                  </a:cubicBezTo>
                  <a:cubicBezTo>
                    <a:pt x="4712" y="2840"/>
                    <a:pt x="4742" y="2779"/>
                    <a:pt x="4833" y="2719"/>
                  </a:cubicBezTo>
                  <a:cubicBezTo>
                    <a:pt x="4947" y="2655"/>
                    <a:pt x="5072" y="2624"/>
                    <a:pt x="5194" y="2624"/>
                  </a:cubicBezTo>
                  <a:close/>
                  <a:moveTo>
                    <a:pt x="8194" y="2715"/>
                  </a:moveTo>
                  <a:cubicBezTo>
                    <a:pt x="8359" y="2715"/>
                    <a:pt x="8521" y="2777"/>
                    <a:pt x="8663" y="2901"/>
                  </a:cubicBezTo>
                  <a:cubicBezTo>
                    <a:pt x="8724" y="2992"/>
                    <a:pt x="8754" y="3053"/>
                    <a:pt x="8724" y="3053"/>
                  </a:cubicBezTo>
                  <a:cubicBezTo>
                    <a:pt x="8724" y="3056"/>
                    <a:pt x="8722" y="3057"/>
                    <a:pt x="8719" y="3057"/>
                  </a:cubicBezTo>
                  <a:cubicBezTo>
                    <a:pt x="8685" y="3057"/>
                    <a:pt x="8486" y="2929"/>
                    <a:pt x="8237" y="2901"/>
                  </a:cubicBezTo>
                  <a:cubicBezTo>
                    <a:pt x="8190" y="2890"/>
                    <a:pt x="8145" y="2886"/>
                    <a:pt x="8102" y="2886"/>
                  </a:cubicBezTo>
                  <a:cubicBezTo>
                    <a:pt x="7939" y="2886"/>
                    <a:pt x="7811" y="2946"/>
                    <a:pt x="7752" y="2946"/>
                  </a:cubicBezTo>
                  <a:cubicBezTo>
                    <a:pt x="7737" y="2946"/>
                    <a:pt x="7726" y="2942"/>
                    <a:pt x="7721" y="2931"/>
                  </a:cubicBezTo>
                  <a:cubicBezTo>
                    <a:pt x="7690" y="2901"/>
                    <a:pt x="7751" y="2871"/>
                    <a:pt x="7842" y="2810"/>
                  </a:cubicBezTo>
                  <a:cubicBezTo>
                    <a:pt x="7956" y="2746"/>
                    <a:pt x="8076" y="2715"/>
                    <a:pt x="8194" y="2715"/>
                  </a:cubicBezTo>
                  <a:close/>
                  <a:moveTo>
                    <a:pt x="5344" y="2897"/>
                  </a:moveTo>
                  <a:cubicBezTo>
                    <a:pt x="5415" y="2897"/>
                    <a:pt x="5492" y="2919"/>
                    <a:pt x="5563" y="2962"/>
                  </a:cubicBezTo>
                  <a:cubicBezTo>
                    <a:pt x="5684" y="3053"/>
                    <a:pt x="5684" y="3235"/>
                    <a:pt x="5593" y="3357"/>
                  </a:cubicBezTo>
                  <a:cubicBezTo>
                    <a:pt x="5533" y="3460"/>
                    <a:pt x="5446" y="3503"/>
                    <a:pt x="5359" y="3503"/>
                  </a:cubicBezTo>
                  <a:cubicBezTo>
                    <a:pt x="5139" y="3503"/>
                    <a:pt x="4919" y="3232"/>
                    <a:pt x="5137" y="2992"/>
                  </a:cubicBezTo>
                  <a:cubicBezTo>
                    <a:pt x="5186" y="2927"/>
                    <a:pt x="5261" y="2897"/>
                    <a:pt x="5344" y="2897"/>
                  </a:cubicBezTo>
                  <a:close/>
                  <a:moveTo>
                    <a:pt x="8420" y="2975"/>
                  </a:moveTo>
                  <a:cubicBezTo>
                    <a:pt x="8501" y="2975"/>
                    <a:pt x="8581" y="3015"/>
                    <a:pt x="8633" y="3083"/>
                  </a:cubicBezTo>
                  <a:cubicBezTo>
                    <a:pt x="8754" y="3205"/>
                    <a:pt x="8724" y="3387"/>
                    <a:pt x="8602" y="3478"/>
                  </a:cubicBezTo>
                  <a:cubicBezTo>
                    <a:pt x="8546" y="3535"/>
                    <a:pt x="8476" y="3559"/>
                    <a:pt x="8409" y="3559"/>
                  </a:cubicBezTo>
                  <a:cubicBezTo>
                    <a:pt x="8331" y="3559"/>
                    <a:pt x="8256" y="3527"/>
                    <a:pt x="8207" y="3478"/>
                  </a:cubicBezTo>
                  <a:cubicBezTo>
                    <a:pt x="8085" y="3357"/>
                    <a:pt x="8116" y="3144"/>
                    <a:pt x="8237" y="3053"/>
                  </a:cubicBezTo>
                  <a:cubicBezTo>
                    <a:pt x="8291" y="3000"/>
                    <a:pt x="8356" y="2975"/>
                    <a:pt x="8420" y="2975"/>
                  </a:cubicBezTo>
                  <a:close/>
                  <a:moveTo>
                    <a:pt x="851" y="2871"/>
                  </a:moveTo>
                  <a:cubicBezTo>
                    <a:pt x="912" y="2871"/>
                    <a:pt x="973" y="2871"/>
                    <a:pt x="1034" y="2901"/>
                  </a:cubicBezTo>
                  <a:cubicBezTo>
                    <a:pt x="1064" y="2931"/>
                    <a:pt x="1064" y="2962"/>
                    <a:pt x="1094" y="3022"/>
                  </a:cubicBezTo>
                  <a:lnTo>
                    <a:pt x="1094" y="3114"/>
                  </a:lnTo>
                  <a:cubicBezTo>
                    <a:pt x="1094" y="3114"/>
                    <a:pt x="1094" y="3083"/>
                    <a:pt x="1064" y="3022"/>
                  </a:cubicBezTo>
                  <a:cubicBezTo>
                    <a:pt x="1042" y="2978"/>
                    <a:pt x="1003" y="2950"/>
                    <a:pt x="948" y="2950"/>
                  </a:cubicBezTo>
                  <a:cubicBezTo>
                    <a:pt x="928" y="2950"/>
                    <a:pt x="906" y="2954"/>
                    <a:pt x="882" y="2962"/>
                  </a:cubicBezTo>
                  <a:cubicBezTo>
                    <a:pt x="791" y="2992"/>
                    <a:pt x="699" y="3083"/>
                    <a:pt x="669" y="3174"/>
                  </a:cubicBezTo>
                  <a:cubicBezTo>
                    <a:pt x="608" y="3326"/>
                    <a:pt x="578" y="3478"/>
                    <a:pt x="608" y="3630"/>
                  </a:cubicBezTo>
                  <a:cubicBezTo>
                    <a:pt x="608" y="3904"/>
                    <a:pt x="760" y="4147"/>
                    <a:pt x="973" y="4269"/>
                  </a:cubicBezTo>
                  <a:cubicBezTo>
                    <a:pt x="1018" y="4284"/>
                    <a:pt x="1056" y="4292"/>
                    <a:pt x="1094" y="4292"/>
                  </a:cubicBezTo>
                  <a:cubicBezTo>
                    <a:pt x="1132" y="4292"/>
                    <a:pt x="1170" y="4284"/>
                    <a:pt x="1216" y="4269"/>
                  </a:cubicBezTo>
                  <a:cubicBezTo>
                    <a:pt x="1246" y="4238"/>
                    <a:pt x="1277" y="4208"/>
                    <a:pt x="1277" y="4208"/>
                  </a:cubicBezTo>
                  <a:cubicBezTo>
                    <a:pt x="1307" y="4208"/>
                    <a:pt x="1246" y="4238"/>
                    <a:pt x="1186" y="4299"/>
                  </a:cubicBezTo>
                  <a:cubicBezTo>
                    <a:pt x="1125" y="4360"/>
                    <a:pt x="1003" y="4360"/>
                    <a:pt x="912" y="4360"/>
                  </a:cubicBezTo>
                  <a:cubicBezTo>
                    <a:pt x="639" y="4238"/>
                    <a:pt x="456" y="3934"/>
                    <a:pt x="456" y="3630"/>
                  </a:cubicBezTo>
                  <a:cubicBezTo>
                    <a:pt x="456" y="3448"/>
                    <a:pt x="487" y="3296"/>
                    <a:pt x="547" y="3144"/>
                  </a:cubicBezTo>
                  <a:cubicBezTo>
                    <a:pt x="608" y="3022"/>
                    <a:pt x="699" y="2901"/>
                    <a:pt x="851" y="2871"/>
                  </a:cubicBezTo>
                  <a:close/>
                  <a:moveTo>
                    <a:pt x="6687" y="2962"/>
                  </a:moveTo>
                  <a:lnTo>
                    <a:pt x="6687" y="2962"/>
                  </a:lnTo>
                  <a:cubicBezTo>
                    <a:pt x="6870" y="3418"/>
                    <a:pt x="7052" y="3934"/>
                    <a:pt x="7143" y="4451"/>
                  </a:cubicBezTo>
                  <a:cubicBezTo>
                    <a:pt x="7204" y="4633"/>
                    <a:pt x="7234" y="4816"/>
                    <a:pt x="7295" y="5029"/>
                  </a:cubicBezTo>
                  <a:cubicBezTo>
                    <a:pt x="7326" y="5120"/>
                    <a:pt x="7326" y="5211"/>
                    <a:pt x="7295" y="5333"/>
                  </a:cubicBezTo>
                  <a:cubicBezTo>
                    <a:pt x="7265" y="5363"/>
                    <a:pt x="7204" y="5424"/>
                    <a:pt x="7143" y="5424"/>
                  </a:cubicBezTo>
                  <a:lnTo>
                    <a:pt x="7022" y="5424"/>
                  </a:lnTo>
                  <a:cubicBezTo>
                    <a:pt x="6870" y="5424"/>
                    <a:pt x="6718" y="5393"/>
                    <a:pt x="6566" y="5363"/>
                  </a:cubicBezTo>
                  <a:cubicBezTo>
                    <a:pt x="6718" y="5302"/>
                    <a:pt x="6870" y="5302"/>
                    <a:pt x="7022" y="5302"/>
                  </a:cubicBezTo>
                  <a:cubicBezTo>
                    <a:pt x="7113" y="5302"/>
                    <a:pt x="7174" y="5302"/>
                    <a:pt x="7174" y="5272"/>
                  </a:cubicBezTo>
                  <a:cubicBezTo>
                    <a:pt x="7174" y="5211"/>
                    <a:pt x="7174" y="5120"/>
                    <a:pt x="7143" y="5059"/>
                  </a:cubicBezTo>
                  <a:cubicBezTo>
                    <a:pt x="7082" y="4877"/>
                    <a:pt x="7052" y="4664"/>
                    <a:pt x="6991" y="4481"/>
                  </a:cubicBezTo>
                  <a:cubicBezTo>
                    <a:pt x="6839" y="3965"/>
                    <a:pt x="6718" y="3478"/>
                    <a:pt x="6687" y="2962"/>
                  </a:cubicBezTo>
                  <a:close/>
                  <a:moveTo>
                    <a:pt x="5609" y="5515"/>
                  </a:moveTo>
                  <a:cubicBezTo>
                    <a:pt x="5612" y="5515"/>
                    <a:pt x="6477" y="6066"/>
                    <a:pt x="6961" y="6092"/>
                  </a:cubicBezTo>
                  <a:cubicBezTo>
                    <a:pt x="6817" y="6277"/>
                    <a:pt x="6591" y="6378"/>
                    <a:pt x="6356" y="6378"/>
                  </a:cubicBezTo>
                  <a:cubicBezTo>
                    <a:pt x="6243" y="6378"/>
                    <a:pt x="6128" y="6355"/>
                    <a:pt x="6019" y="6305"/>
                  </a:cubicBezTo>
                  <a:cubicBezTo>
                    <a:pt x="5441" y="6032"/>
                    <a:pt x="5654" y="5545"/>
                    <a:pt x="5654" y="5545"/>
                  </a:cubicBezTo>
                  <a:cubicBezTo>
                    <a:pt x="5622" y="5524"/>
                    <a:pt x="5608" y="5515"/>
                    <a:pt x="5609" y="5515"/>
                  </a:cubicBezTo>
                  <a:close/>
                  <a:moveTo>
                    <a:pt x="3175" y="1"/>
                  </a:moveTo>
                  <a:cubicBezTo>
                    <a:pt x="2283" y="1"/>
                    <a:pt x="2310" y="1138"/>
                    <a:pt x="2310" y="1138"/>
                  </a:cubicBezTo>
                  <a:lnTo>
                    <a:pt x="2219" y="4117"/>
                  </a:lnTo>
                  <a:lnTo>
                    <a:pt x="1702" y="4117"/>
                  </a:lnTo>
                  <a:lnTo>
                    <a:pt x="1459" y="2323"/>
                  </a:lnTo>
                  <a:lnTo>
                    <a:pt x="1003" y="2323"/>
                  </a:lnTo>
                  <a:cubicBezTo>
                    <a:pt x="578" y="2384"/>
                    <a:pt x="0" y="2658"/>
                    <a:pt x="31" y="3782"/>
                  </a:cubicBezTo>
                  <a:cubicBezTo>
                    <a:pt x="54" y="4732"/>
                    <a:pt x="606" y="4958"/>
                    <a:pt x="1083" y="4958"/>
                  </a:cubicBezTo>
                  <a:cubicBezTo>
                    <a:pt x="1232" y="4958"/>
                    <a:pt x="1374" y="4936"/>
                    <a:pt x="1490" y="4907"/>
                  </a:cubicBezTo>
                  <a:lnTo>
                    <a:pt x="1490" y="4907"/>
                  </a:lnTo>
                  <a:lnTo>
                    <a:pt x="1307" y="9770"/>
                  </a:lnTo>
                  <a:cubicBezTo>
                    <a:pt x="2341" y="10348"/>
                    <a:pt x="3496" y="10682"/>
                    <a:pt x="4681" y="10743"/>
                  </a:cubicBezTo>
                  <a:cubicBezTo>
                    <a:pt x="5198" y="10743"/>
                    <a:pt x="5684" y="10713"/>
                    <a:pt x="6201" y="10652"/>
                  </a:cubicBezTo>
                  <a:cubicBezTo>
                    <a:pt x="6231" y="10196"/>
                    <a:pt x="6292" y="9649"/>
                    <a:pt x="6323" y="9284"/>
                  </a:cubicBezTo>
                  <a:cubicBezTo>
                    <a:pt x="4316" y="9254"/>
                    <a:pt x="3861" y="7734"/>
                    <a:pt x="3860" y="7734"/>
                  </a:cubicBezTo>
                  <a:lnTo>
                    <a:pt x="3860" y="7734"/>
                  </a:lnTo>
                  <a:cubicBezTo>
                    <a:pt x="4590" y="8311"/>
                    <a:pt x="5471" y="8676"/>
                    <a:pt x="6383" y="8767"/>
                  </a:cubicBezTo>
                  <a:lnTo>
                    <a:pt x="6383" y="8798"/>
                  </a:lnTo>
                  <a:cubicBezTo>
                    <a:pt x="6414" y="8798"/>
                    <a:pt x="8420" y="8676"/>
                    <a:pt x="8663" y="6700"/>
                  </a:cubicBezTo>
                  <a:cubicBezTo>
                    <a:pt x="8815" y="5241"/>
                    <a:pt x="8937" y="2445"/>
                    <a:pt x="8997" y="1016"/>
                  </a:cubicBezTo>
                  <a:lnTo>
                    <a:pt x="8997" y="1016"/>
                  </a:lnTo>
                  <a:cubicBezTo>
                    <a:pt x="8997" y="1016"/>
                    <a:pt x="8967" y="1016"/>
                    <a:pt x="8967" y="1047"/>
                  </a:cubicBezTo>
                  <a:cubicBezTo>
                    <a:pt x="8663" y="1199"/>
                    <a:pt x="8298" y="1260"/>
                    <a:pt x="7964" y="1260"/>
                  </a:cubicBezTo>
                  <a:cubicBezTo>
                    <a:pt x="7801" y="1276"/>
                    <a:pt x="7643" y="1283"/>
                    <a:pt x="7488" y="1283"/>
                  </a:cubicBezTo>
                  <a:cubicBezTo>
                    <a:pt x="5624" y="1283"/>
                    <a:pt x="4354" y="182"/>
                    <a:pt x="3344" y="13"/>
                  </a:cubicBezTo>
                  <a:cubicBezTo>
                    <a:pt x="3284" y="5"/>
                    <a:pt x="3228" y="1"/>
                    <a:pt x="317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1283725" y="3271200"/>
              <a:ext cx="16750" cy="14600"/>
            </a:xfrm>
            <a:custGeom>
              <a:avLst/>
              <a:gdLst/>
              <a:ahLst/>
              <a:cxnLst/>
              <a:rect l="l" t="t" r="r" b="b"/>
              <a:pathLst>
                <a:path w="670" h="584" extrusionOk="0">
                  <a:moveTo>
                    <a:pt x="335" y="0"/>
                  </a:moveTo>
                  <a:cubicBezTo>
                    <a:pt x="271" y="0"/>
                    <a:pt x="206" y="25"/>
                    <a:pt x="152" y="78"/>
                  </a:cubicBezTo>
                  <a:cubicBezTo>
                    <a:pt x="31" y="169"/>
                    <a:pt x="0" y="382"/>
                    <a:pt x="122" y="503"/>
                  </a:cubicBezTo>
                  <a:cubicBezTo>
                    <a:pt x="171" y="552"/>
                    <a:pt x="246" y="584"/>
                    <a:pt x="324" y="584"/>
                  </a:cubicBezTo>
                  <a:cubicBezTo>
                    <a:pt x="391" y="584"/>
                    <a:pt x="461" y="560"/>
                    <a:pt x="517" y="503"/>
                  </a:cubicBezTo>
                  <a:cubicBezTo>
                    <a:pt x="639" y="412"/>
                    <a:pt x="669" y="230"/>
                    <a:pt x="548" y="108"/>
                  </a:cubicBezTo>
                  <a:cubicBezTo>
                    <a:pt x="496" y="40"/>
                    <a:pt x="416"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274600" y="3264675"/>
              <a:ext cx="26625" cy="8575"/>
            </a:xfrm>
            <a:custGeom>
              <a:avLst/>
              <a:gdLst/>
              <a:ahLst/>
              <a:cxnLst/>
              <a:rect l="l" t="t" r="r" b="b"/>
              <a:pathLst>
                <a:path w="1065" h="343" extrusionOk="0">
                  <a:moveTo>
                    <a:pt x="474" y="1"/>
                  </a:moveTo>
                  <a:cubicBezTo>
                    <a:pt x="356" y="1"/>
                    <a:pt x="236" y="32"/>
                    <a:pt x="122" y="96"/>
                  </a:cubicBezTo>
                  <a:cubicBezTo>
                    <a:pt x="31" y="157"/>
                    <a:pt x="1" y="217"/>
                    <a:pt x="1" y="217"/>
                  </a:cubicBezTo>
                  <a:cubicBezTo>
                    <a:pt x="4" y="221"/>
                    <a:pt x="10" y="222"/>
                    <a:pt x="18" y="222"/>
                  </a:cubicBezTo>
                  <a:cubicBezTo>
                    <a:pt x="66" y="222"/>
                    <a:pt x="192" y="170"/>
                    <a:pt x="358" y="170"/>
                  </a:cubicBezTo>
                  <a:cubicBezTo>
                    <a:pt x="408" y="170"/>
                    <a:pt x="461" y="174"/>
                    <a:pt x="517" y="187"/>
                  </a:cubicBezTo>
                  <a:cubicBezTo>
                    <a:pt x="766" y="215"/>
                    <a:pt x="940" y="343"/>
                    <a:pt x="992" y="343"/>
                  </a:cubicBezTo>
                  <a:cubicBezTo>
                    <a:pt x="997" y="343"/>
                    <a:pt x="1001" y="342"/>
                    <a:pt x="1004" y="339"/>
                  </a:cubicBezTo>
                  <a:cubicBezTo>
                    <a:pt x="1065" y="308"/>
                    <a:pt x="1004" y="278"/>
                    <a:pt x="943" y="187"/>
                  </a:cubicBezTo>
                  <a:cubicBezTo>
                    <a:pt x="801" y="63"/>
                    <a:pt x="639" y="1"/>
                    <a:pt x="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206400" y="3269225"/>
              <a:ext cx="18850" cy="14625"/>
            </a:xfrm>
            <a:custGeom>
              <a:avLst/>
              <a:gdLst/>
              <a:ahLst/>
              <a:cxnLst/>
              <a:rect l="l" t="t" r="r" b="b"/>
              <a:pathLst>
                <a:path w="754" h="585" extrusionOk="0">
                  <a:moveTo>
                    <a:pt x="352" y="1"/>
                  </a:moveTo>
                  <a:cubicBezTo>
                    <a:pt x="269" y="1"/>
                    <a:pt x="194" y="31"/>
                    <a:pt x="145" y="96"/>
                  </a:cubicBezTo>
                  <a:cubicBezTo>
                    <a:pt x="0" y="299"/>
                    <a:pt x="132" y="585"/>
                    <a:pt x="381" y="585"/>
                  </a:cubicBezTo>
                  <a:cubicBezTo>
                    <a:pt x="393" y="585"/>
                    <a:pt x="406" y="584"/>
                    <a:pt x="419" y="582"/>
                  </a:cubicBezTo>
                  <a:cubicBezTo>
                    <a:pt x="662" y="552"/>
                    <a:pt x="753" y="218"/>
                    <a:pt x="571" y="66"/>
                  </a:cubicBezTo>
                  <a:cubicBezTo>
                    <a:pt x="500" y="23"/>
                    <a:pt x="423" y="1"/>
                    <a:pt x="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199375" y="3262400"/>
              <a:ext cx="25100" cy="8800"/>
            </a:xfrm>
            <a:custGeom>
              <a:avLst/>
              <a:gdLst/>
              <a:ahLst/>
              <a:cxnLst/>
              <a:rect l="l" t="t" r="r" b="b"/>
              <a:pathLst>
                <a:path w="1004" h="352" extrusionOk="0">
                  <a:moveTo>
                    <a:pt x="483" y="1"/>
                  </a:moveTo>
                  <a:cubicBezTo>
                    <a:pt x="361" y="1"/>
                    <a:pt x="236" y="32"/>
                    <a:pt x="122" y="96"/>
                  </a:cubicBezTo>
                  <a:cubicBezTo>
                    <a:pt x="31" y="156"/>
                    <a:pt x="1" y="217"/>
                    <a:pt x="1" y="217"/>
                  </a:cubicBezTo>
                  <a:cubicBezTo>
                    <a:pt x="5" y="222"/>
                    <a:pt x="13" y="223"/>
                    <a:pt x="25" y="223"/>
                  </a:cubicBezTo>
                  <a:cubicBezTo>
                    <a:pt x="83" y="223"/>
                    <a:pt x="222" y="180"/>
                    <a:pt x="401" y="180"/>
                  </a:cubicBezTo>
                  <a:cubicBezTo>
                    <a:pt x="438" y="180"/>
                    <a:pt x="477" y="182"/>
                    <a:pt x="517" y="187"/>
                  </a:cubicBezTo>
                  <a:cubicBezTo>
                    <a:pt x="752" y="213"/>
                    <a:pt x="920" y="351"/>
                    <a:pt x="982" y="351"/>
                  </a:cubicBezTo>
                  <a:cubicBezTo>
                    <a:pt x="992" y="351"/>
                    <a:pt x="999" y="347"/>
                    <a:pt x="1004" y="339"/>
                  </a:cubicBezTo>
                  <a:cubicBezTo>
                    <a:pt x="1004" y="339"/>
                    <a:pt x="1004" y="278"/>
                    <a:pt x="943" y="187"/>
                  </a:cubicBezTo>
                  <a:cubicBezTo>
                    <a:pt x="819" y="63"/>
                    <a:pt x="653" y="1"/>
                    <a:pt x="4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245725" y="3270850"/>
              <a:ext cx="19025" cy="61575"/>
            </a:xfrm>
            <a:custGeom>
              <a:avLst/>
              <a:gdLst/>
              <a:ahLst/>
              <a:cxnLst/>
              <a:rect l="l" t="t" r="r" b="b"/>
              <a:pathLst>
                <a:path w="761" h="2463" extrusionOk="0">
                  <a:moveTo>
                    <a:pt x="122" y="1"/>
                  </a:moveTo>
                  <a:lnTo>
                    <a:pt x="122" y="1"/>
                  </a:lnTo>
                  <a:cubicBezTo>
                    <a:pt x="183" y="517"/>
                    <a:pt x="274" y="1004"/>
                    <a:pt x="426" y="1520"/>
                  </a:cubicBezTo>
                  <a:cubicBezTo>
                    <a:pt x="487" y="1703"/>
                    <a:pt x="517" y="1916"/>
                    <a:pt x="578" y="2098"/>
                  </a:cubicBezTo>
                  <a:cubicBezTo>
                    <a:pt x="609" y="2159"/>
                    <a:pt x="609" y="2250"/>
                    <a:pt x="609" y="2311"/>
                  </a:cubicBezTo>
                  <a:cubicBezTo>
                    <a:pt x="609" y="2341"/>
                    <a:pt x="548" y="2341"/>
                    <a:pt x="457" y="2341"/>
                  </a:cubicBezTo>
                  <a:cubicBezTo>
                    <a:pt x="305" y="2341"/>
                    <a:pt x="153" y="2341"/>
                    <a:pt x="1" y="2402"/>
                  </a:cubicBezTo>
                  <a:cubicBezTo>
                    <a:pt x="153" y="2432"/>
                    <a:pt x="305" y="2463"/>
                    <a:pt x="457" y="2463"/>
                  </a:cubicBezTo>
                  <a:lnTo>
                    <a:pt x="578" y="2463"/>
                  </a:lnTo>
                  <a:cubicBezTo>
                    <a:pt x="639" y="2463"/>
                    <a:pt x="700" y="2402"/>
                    <a:pt x="730" y="2372"/>
                  </a:cubicBezTo>
                  <a:cubicBezTo>
                    <a:pt x="761" y="2250"/>
                    <a:pt x="761" y="2159"/>
                    <a:pt x="730" y="2068"/>
                  </a:cubicBezTo>
                  <a:cubicBezTo>
                    <a:pt x="669" y="1855"/>
                    <a:pt x="639" y="1672"/>
                    <a:pt x="578" y="1460"/>
                  </a:cubicBezTo>
                  <a:cubicBezTo>
                    <a:pt x="487" y="973"/>
                    <a:pt x="335" y="457"/>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218375" y="3335225"/>
              <a:ext cx="37250" cy="21825"/>
            </a:xfrm>
            <a:custGeom>
              <a:avLst/>
              <a:gdLst/>
              <a:ahLst/>
              <a:cxnLst/>
              <a:rect l="l" t="t" r="r" b="b"/>
              <a:pathLst>
                <a:path w="1490" h="873" extrusionOk="0">
                  <a:moveTo>
                    <a:pt x="147" y="1"/>
                  </a:moveTo>
                  <a:cubicBezTo>
                    <a:pt x="141" y="1"/>
                    <a:pt x="152" y="13"/>
                    <a:pt x="183" y="40"/>
                  </a:cubicBezTo>
                  <a:cubicBezTo>
                    <a:pt x="183" y="40"/>
                    <a:pt x="0" y="496"/>
                    <a:pt x="578" y="800"/>
                  </a:cubicBezTo>
                  <a:cubicBezTo>
                    <a:pt x="677" y="849"/>
                    <a:pt x="786" y="873"/>
                    <a:pt x="895" y="873"/>
                  </a:cubicBezTo>
                  <a:cubicBezTo>
                    <a:pt x="1120" y="873"/>
                    <a:pt x="1346" y="771"/>
                    <a:pt x="1490" y="587"/>
                  </a:cubicBezTo>
                  <a:cubicBezTo>
                    <a:pt x="1012" y="560"/>
                    <a:pt x="187" y="1"/>
                    <a:pt x="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178850" y="3390150"/>
              <a:ext cx="62350" cy="38025"/>
            </a:xfrm>
            <a:custGeom>
              <a:avLst/>
              <a:gdLst/>
              <a:ahLst/>
              <a:cxnLst/>
              <a:rect l="l" t="t" r="r" b="b"/>
              <a:pathLst>
                <a:path w="2494" h="1521" extrusionOk="0">
                  <a:moveTo>
                    <a:pt x="1" y="1"/>
                  </a:moveTo>
                  <a:cubicBezTo>
                    <a:pt x="1" y="1"/>
                    <a:pt x="457" y="1490"/>
                    <a:pt x="2463" y="1521"/>
                  </a:cubicBezTo>
                  <a:lnTo>
                    <a:pt x="2493" y="1034"/>
                  </a:lnTo>
                  <a:lnTo>
                    <a:pt x="2493" y="1004"/>
                  </a:lnTo>
                  <a:cubicBezTo>
                    <a:pt x="1581" y="913"/>
                    <a:pt x="700" y="578"/>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098300" y="3107175"/>
              <a:ext cx="224750" cy="191825"/>
            </a:xfrm>
            <a:custGeom>
              <a:avLst/>
              <a:gdLst/>
              <a:ahLst/>
              <a:cxnLst/>
              <a:rect l="l" t="t" r="r" b="b"/>
              <a:pathLst>
                <a:path w="8990" h="7673" extrusionOk="0">
                  <a:moveTo>
                    <a:pt x="7750" y="0"/>
                  </a:moveTo>
                  <a:cubicBezTo>
                    <a:pt x="7630" y="0"/>
                    <a:pt x="7509" y="25"/>
                    <a:pt x="7387" y="73"/>
                  </a:cubicBezTo>
                  <a:cubicBezTo>
                    <a:pt x="6962" y="256"/>
                    <a:pt x="6597" y="590"/>
                    <a:pt x="6171" y="712"/>
                  </a:cubicBezTo>
                  <a:cubicBezTo>
                    <a:pt x="5920" y="762"/>
                    <a:pt x="5660" y="785"/>
                    <a:pt x="5401" y="785"/>
                  </a:cubicBezTo>
                  <a:cubicBezTo>
                    <a:pt x="5189" y="785"/>
                    <a:pt x="4978" y="769"/>
                    <a:pt x="4773" y="742"/>
                  </a:cubicBezTo>
                  <a:cubicBezTo>
                    <a:pt x="4256" y="742"/>
                    <a:pt x="3740" y="864"/>
                    <a:pt x="3314" y="1168"/>
                  </a:cubicBezTo>
                  <a:cubicBezTo>
                    <a:pt x="2889" y="1472"/>
                    <a:pt x="2615" y="1958"/>
                    <a:pt x="2615" y="2475"/>
                  </a:cubicBezTo>
                  <a:cubicBezTo>
                    <a:pt x="2350" y="2438"/>
                    <a:pt x="2074" y="2407"/>
                    <a:pt x="1807" y="2407"/>
                  </a:cubicBezTo>
                  <a:cubicBezTo>
                    <a:pt x="1401" y="2407"/>
                    <a:pt x="1012" y="2480"/>
                    <a:pt x="700" y="2718"/>
                  </a:cubicBezTo>
                  <a:cubicBezTo>
                    <a:pt x="274" y="3083"/>
                    <a:pt x="1" y="3599"/>
                    <a:pt x="1" y="4177"/>
                  </a:cubicBezTo>
                  <a:cubicBezTo>
                    <a:pt x="31" y="4724"/>
                    <a:pt x="123" y="5271"/>
                    <a:pt x="305" y="5788"/>
                  </a:cubicBezTo>
                  <a:cubicBezTo>
                    <a:pt x="335" y="5818"/>
                    <a:pt x="335" y="5849"/>
                    <a:pt x="335" y="5879"/>
                  </a:cubicBezTo>
                  <a:lnTo>
                    <a:pt x="791" y="5879"/>
                  </a:lnTo>
                  <a:lnTo>
                    <a:pt x="1034" y="7672"/>
                  </a:lnTo>
                  <a:lnTo>
                    <a:pt x="1551" y="7672"/>
                  </a:lnTo>
                  <a:lnTo>
                    <a:pt x="1642" y="4694"/>
                  </a:lnTo>
                  <a:cubicBezTo>
                    <a:pt x="1642" y="4694"/>
                    <a:pt x="1615" y="3586"/>
                    <a:pt x="2503" y="3586"/>
                  </a:cubicBezTo>
                  <a:cubicBezTo>
                    <a:pt x="2557" y="3586"/>
                    <a:pt x="2615" y="3591"/>
                    <a:pt x="2676" y="3599"/>
                  </a:cubicBezTo>
                  <a:cubicBezTo>
                    <a:pt x="3688" y="3740"/>
                    <a:pt x="4960" y="4869"/>
                    <a:pt x="6830" y="4869"/>
                  </a:cubicBezTo>
                  <a:cubicBezTo>
                    <a:pt x="6981" y="4869"/>
                    <a:pt x="7136" y="4861"/>
                    <a:pt x="7296" y="4846"/>
                  </a:cubicBezTo>
                  <a:cubicBezTo>
                    <a:pt x="7630" y="4846"/>
                    <a:pt x="7995" y="4754"/>
                    <a:pt x="8299" y="4602"/>
                  </a:cubicBezTo>
                  <a:cubicBezTo>
                    <a:pt x="8299" y="4602"/>
                    <a:pt x="8329" y="4572"/>
                    <a:pt x="8329" y="4572"/>
                  </a:cubicBezTo>
                  <a:cubicBezTo>
                    <a:pt x="8603" y="4390"/>
                    <a:pt x="8785" y="4086"/>
                    <a:pt x="8785" y="3751"/>
                  </a:cubicBezTo>
                  <a:cubicBezTo>
                    <a:pt x="8758" y="3421"/>
                    <a:pt x="8506" y="3166"/>
                    <a:pt x="8188" y="3143"/>
                  </a:cubicBezTo>
                  <a:lnTo>
                    <a:pt x="8188" y="3143"/>
                  </a:lnTo>
                  <a:cubicBezTo>
                    <a:pt x="8653" y="3109"/>
                    <a:pt x="8990" y="2655"/>
                    <a:pt x="8876" y="2201"/>
                  </a:cubicBezTo>
                  <a:cubicBezTo>
                    <a:pt x="8789" y="1829"/>
                    <a:pt x="8465" y="1614"/>
                    <a:pt x="8131" y="1614"/>
                  </a:cubicBezTo>
                  <a:cubicBezTo>
                    <a:pt x="8002" y="1614"/>
                    <a:pt x="7871" y="1647"/>
                    <a:pt x="7752" y="1715"/>
                  </a:cubicBezTo>
                  <a:cubicBezTo>
                    <a:pt x="7995" y="1532"/>
                    <a:pt x="8208" y="1320"/>
                    <a:pt x="8360" y="1046"/>
                  </a:cubicBezTo>
                  <a:cubicBezTo>
                    <a:pt x="8512" y="742"/>
                    <a:pt x="8481" y="408"/>
                    <a:pt x="8269" y="165"/>
                  </a:cubicBezTo>
                  <a:cubicBezTo>
                    <a:pt x="8104" y="55"/>
                    <a:pt x="7929" y="0"/>
                    <a:pt x="7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092225" y="3268250"/>
              <a:ext cx="19800" cy="37150"/>
            </a:xfrm>
            <a:custGeom>
              <a:avLst/>
              <a:gdLst/>
              <a:ahLst/>
              <a:cxnLst/>
              <a:rect l="l" t="t" r="r" b="b"/>
              <a:pathLst>
                <a:path w="792" h="1486" extrusionOk="0">
                  <a:moveTo>
                    <a:pt x="449" y="1"/>
                  </a:moveTo>
                  <a:cubicBezTo>
                    <a:pt x="432" y="1"/>
                    <a:pt x="414" y="5"/>
                    <a:pt x="396" y="14"/>
                  </a:cubicBezTo>
                  <a:cubicBezTo>
                    <a:pt x="244" y="44"/>
                    <a:pt x="122" y="135"/>
                    <a:pt x="92" y="287"/>
                  </a:cubicBezTo>
                  <a:cubicBezTo>
                    <a:pt x="31" y="439"/>
                    <a:pt x="1" y="591"/>
                    <a:pt x="1" y="773"/>
                  </a:cubicBezTo>
                  <a:cubicBezTo>
                    <a:pt x="1" y="1077"/>
                    <a:pt x="183" y="1351"/>
                    <a:pt x="457" y="1473"/>
                  </a:cubicBezTo>
                  <a:cubicBezTo>
                    <a:pt x="483" y="1481"/>
                    <a:pt x="510" y="1485"/>
                    <a:pt x="537" y="1485"/>
                  </a:cubicBezTo>
                  <a:cubicBezTo>
                    <a:pt x="601" y="1485"/>
                    <a:pt x="666" y="1464"/>
                    <a:pt x="730" y="1442"/>
                  </a:cubicBezTo>
                  <a:cubicBezTo>
                    <a:pt x="790" y="1383"/>
                    <a:pt x="791" y="1352"/>
                    <a:pt x="791" y="1351"/>
                  </a:cubicBezTo>
                  <a:lnTo>
                    <a:pt x="791" y="1351"/>
                  </a:lnTo>
                  <a:cubicBezTo>
                    <a:pt x="791" y="1352"/>
                    <a:pt x="790" y="1382"/>
                    <a:pt x="730" y="1412"/>
                  </a:cubicBezTo>
                  <a:cubicBezTo>
                    <a:pt x="700" y="1427"/>
                    <a:pt x="662" y="1435"/>
                    <a:pt x="624" y="1435"/>
                  </a:cubicBezTo>
                  <a:cubicBezTo>
                    <a:pt x="586" y="1435"/>
                    <a:pt x="548" y="1427"/>
                    <a:pt x="517" y="1412"/>
                  </a:cubicBezTo>
                  <a:cubicBezTo>
                    <a:pt x="274" y="1260"/>
                    <a:pt x="153" y="1017"/>
                    <a:pt x="153" y="743"/>
                  </a:cubicBezTo>
                  <a:cubicBezTo>
                    <a:pt x="122" y="591"/>
                    <a:pt x="153" y="469"/>
                    <a:pt x="214" y="317"/>
                  </a:cubicBezTo>
                  <a:cubicBezTo>
                    <a:pt x="244" y="226"/>
                    <a:pt x="305" y="135"/>
                    <a:pt x="426" y="74"/>
                  </a:cubicBezTo>
                  <a:cubicBezTo>
                    <a:pt x="487" y="74"/>
                    <a:pt x="578" y="105"/>
                    <a:pt x="609" y="165"/>
                  </a:cubicBezTo>
                  <a:cubicBezTo>
                    <a:pt x="639" y="226"/>
                    <a:pt x="609" y="257"/>
                    <a:pt x="639" y="257"/>
                  </a:cubicBezTo>
                  <a:cubicBezTo>
                    <a:pt x="639" y="257"/>
                    <a:pt x="669" y="226"/>
                    <a:pt x="639" y="135"/>
                  </a:cubicBezTo>
                  <a:cubicBezTo>
                    <a:pt x="609" y="105"/>
                    <a:pt x="578" y="74"/>
                    <a:pt x="548" y="44"/>
                  </a:cubicBezTo>
                  <a:cubicBezTo>
                    <a:pt x="526" y="22"/>
                    <a:pt x="490" y="1"/>
                    <a:pt x="449"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248775" y="2934225"/>
              <a:ext cx="267500" cy="626975"/>
            </a:xfrm>
            <a:custGeom>
              <a:avLst/>
              <a:gdLst/>
              <a:ahLst/>
              <a:cxnLst/>
              <a:rect l="l" t="t" r="r" b="b"/>
              <a:pathLst>
                <a:path w="10700" h="25079" extrusionOk="0">
                  <a:moveTo>
                    <a:pt x="4803" y="0"/>
                  </a:moveTo>
                  <a:lnTo>
                    <a:pt x="4043" y="943"/>
                  </a:lnTo>
                  <a:cubicBezTo>
                    <a:pt x="0" y="5988"/>
                    <a:pt x="1429" y="16080"/>
                    <a:pt x="2219" y="20122"/>
                  </a:cubicBezTo>
                  <a:lnTo>
                    <a:pt x="2645" y="22341"/>
                  </a:lnTo>
                  <a:cubicBezTo>
                    <a:pt x="2645" y="22341"/>
                    <a:pt x="2979" y="24773"/>
                    <a:pt x="3313" y="24894"/>
                  </a:cubicBezTo>
                  <a:cubicBezTo>
                    <a:pt x="3366" y="24921"/>
                    <a:pt x="3415" y="24931"/>
                    <a:pt x="3459" y="24931"/>
                  </a:cubicBezTo>
                  <a:cubicBezTo>
                    <a:pt x="3675" y="24931"/>
                    <a:pt x="3800" y="24682"/>
                    <a:pt x="3800" y="24682"/>
                  </a:cubicBezTo>
                  <a:cubicBezTo>
                    <a:pt x="3800" y="24682"/>
                    <a:pt x="4111" y="25078"/>
                    <a:pt x="4379" y="25078"/>
                  </a:cubicBezTo>
                  <a:cubicBezTo>
                    <a:pt x="4389" y="25078"/>
                    <a:pt x="4398" y="25078"/>
                    <a:pt x="4408" y="25077"/>
                  </a:cubicBezTo>
                  <a:cubicBezTo>
                    <a:pt x="4772" y="25016"/>
                    <a:pt x="4924" y="24378"/>
                    <a:pt x="4924" y="24378"/>
                  </a:cubicBezTo>
                  <a:cubicBezTo>
                    <a:pt x="4924" y="24378"/>
                    <a:pt x="5259" y="24894"/>
                    <a:pt x="5563" y="24894"/>
                  </a:cubicBezTo>
                  <a:cubicBezTo>
                    <a:pt x="5927" y="24894"/>
                    <a:pt x="6019" y="24287"/>
                    <a:pt x="6019" y="24287"/>
                  </a:cubicBezTo>
                  <a:cubicBezTo>
                    <a:pt x="6201" y="24590"/>
                    <a:pt x="6535" y="24803"/>
                    <a:pt x="6900" y="24803"/>
                  </a:cubicBezTo>
                  <a:cubicBezTo>
                    <a:pt x="7143" y="24773"/>
                    <a:pt x="7356" y="24590"/>
                    <a:pt x="7417" y="24347"/>
                  </a:cubicBezTo>
                  <a:cubicBezTo>
                    <a:pt x="7417" y="24347"/>
                    <a:pt x="6900" y="22068"/>
                    <a:pt x="7204" y="21855"/>
                  </a:cubicBezTo>
                  <a:cubicBezTo>
                    <a:pt x="7271" y="21802"/>
                    <a:pt x="7344" y="21780"/>
                    <a:pt x="7421" y="21780"/>
                  </a:cubicBezTo>
                  <a:cubicBezTo>
                    <a:pt x="7694" y="21780"/>
                    <a:pt x="8004" y="22051"/>
                    <a:pt x="8146" y="22098"/>
                  </a:cubicBezTo>
                  <a:cubicBezTo>
                    <a:pt x="8306" y="22166"/>
                    <a:pt x="8996" y="22457"/>
                    <a:pt x="9574" y="22457"/>
                  </a:cubicBezTo>
                  <a:cubicBezTo>
                    <a:pt x="9767" y="22457"/>
                    <a:pt x="9947" y="22425"/>
                    <a:pt x="10092" y="22341"/>
                  </a:cubicBezTo>
                  <a:cubicBezTo>
                    <a:pt x="10700" y="22037"/>
                    <a:pt x="9697" y="21916"/>
                    <a:pt x="8937" y="21460"/>
                  </a:cubicBezTo>
                  <a:cubicBezTo>
                    <a:pt x="8177" y="20973"/>
                    <a:pt x="7234" y="20335"/>
                    <a:pt x="7174" y="19940"/>
                  </a:cubicBezTo>
                  <a:lnTo>
                    <a:pt x="7052" y="19271"/>
                  </a:lnTo>
                  <a:cubicBezTo>
                    <a:pt x="6657" y="16627"/>
                    <a:pt x="6353" y="10487"/>
                    <a:pt x="6809" y="6900"/>
                  </a:cubicBezTo>
                  <a:cubicBezTo>
                    <a:pt x="6870" y="6505"/>
                    <a:pt x="8116" y="5077"/>
                    <a:pt x="9545" y="3526"/>
                  </a:cubicBezTo>
                  <a:lnTo>
                    <a:pt x="4803"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51"/>
          <p:cNvSpPr txBox="1">
            <a:spLocks noGrp="1"/>
          </p:cNvSpPr>
          <p:nvPr>
            <p:ph type="title"/>
          </p:nvPr>
        </p:nvSpPr>
        <p:spPr>
          <a:xfrm>
            <a:off x="311688" y="448056"/>
            <a:ext cx="8520600" cy="51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3.2 DFD / UML</a:t>
            </a:r>
            <a:endParaRPr dirty="0"/>
          </a:p>
        </p:txBody>
      </p:sp>
      <p:sp>
        <p:nvSpPr>
          <p:cNvPr id="1336" name="TextBox 1335">
            <a:extLst>
              <a:ext uri="{FF2B5EF4-FFF2-40B4-BE49-F238E27FC236}">
                <a16:creationId xmlns:a16="http://schemas.microsoft.com/office/drawing/2014/main" id="{20B74C79-B2E8-0140-1F58-21452E6F0A1E}"/>
              </a:ext>
            </a:extLst>
          </p:cNvPr>
          <p:cNvSpPr txBox="1"/>
          <p:nvPr/>
        </p:nvSpPr>
        <p:spPr>
          <a:xfrm>
            <a:off x="204834" y="1153236"/>
            <a:ext cx="2231409" cy="369332"/>
          </a:xfrm>
          <a:prstGeom prst="rect">
            <a:avLst/>
          </a:prstGeom>
          <a:noFill/>
        </p:spPr>
        <p:txBody>
          <a:bodyPr wrap="square" rtlCol="0">
            <a:spAutoFit/>
          </a:bodyPr>
          <a:lstStyle/>
          <a:p>
            <a:r>
              <a:rPr lang="en-IN" sz="1800" b="1" dirty="0">
                <a:solidFill>
                  <a:srgbClr val="305DBF"/>
                </a:solidFill>
                <a:latin typeface="Realway"/>
              </a:rPr>
              <a:t>- 2 LEVEL DFD</a:t>
            </a:r>
          </a:p>
        </p:txBody>
      </p:sp>
      <p:pic>
        <p:nvPicPr>
          <p:cNvPr id="3074" name="Picture 2">
            <a:extLst>
              <a:ext uri="{FF2B5EF4-FFF2-40B4-BE49-F238E27FC236}">
                <a16:creationId xmlns:a16="http://schemas.microsoft.com/office/drawing/2014/main" id="{136B4643-6774-6ECD-D2E0-A6F9C3792EC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38305" y="1610649"/>
            <a:ext cx="7248525"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64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5" name="Google Shape;1265;p52"/>
          <p:cNvSpPr txBox="1">
            <a:spLocks noGrp="1"/>
          </p:cNvSpPr>
          <p:nvPr>
            <p:ph type="title"/>
          </p:nvPr>
        </p:nvSpPr>
        <p:spPr>
          <a:xfrm>
            <a:off x="271642" y="33395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3.3 Data Dictionary</a:t>
            </a:r>
            <a:endParaRPr dirty="0"/>
          </a:p>
        </p:txBody>
      </p:sp>
      <p:grpSp>
        <p:nvGrpSpPr>
          <p:cNvPr id="1296" name="Google Shape;1296;p52"/>
          <p:cNvGrpSpPr/>
          <p:nvPr/>
        </p:nvGrpSpPr>
        <p:grpSpPr>
          <a:xfrm flipH="1">
            <a:off x="478251" y="4069594"/>
            <a:ext cx="557414" cy="1071157"/>
            <a:chOff x="4002401" y="6360650"/>
            <a:chExt cx="930575" cy="1788241"/>
          </a:xfrm>
        </p:grpSpPr>
        <p:sp>
          <p:nvSpPr>
            <p:cNvPr id="1297" name="Google Shape;1297;p52"/>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2"/>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2"/>
          <p:cNvGrpSpPr/>
          <p:nvPr/>
        </p:nvGrpSpPr>
        <p:grpSpPr>
          <a:xfrm>
            <a:off x="8124138" y="4278168"/>
            <a:ext cx="668104" cy="895218"/>
            <a:chOff x="122038" y="7256930"/>
            <a:chExt cx="668104" cy="895218"/>
          </a:xfrm>
        </p:grpSpPr>
        <p:sp>
          <p:nvSpPr>
            <p:cNvPr id="1305" name="Google Shape;1305;p52"/>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2"/>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2"/>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2"/>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2"/>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2"/>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4" name="Table 13">
            <a:extLst>
              <a:ext uri="{FF2B5EF4-FFF2-40B4-BE49-F238E27FC236}">
                <a16:creationId xmlns:a16="http://schemas.microsoft.com/office/drawing/2014/main" id="{AE658238-DC62-0AAE-9504-7F307AAABFDC}"/>
              </a:ext>
            </a:extLst>
          </p:cNvPr>
          <p:cNvGraphicFramePr>
            <a:graphicFrameLocks noGrp="1"/>
          </p:cNvGraphicFramePr>
          <p:nvPr>
            <p:extLst>
              <p:ext uri="{D42A27DB-BD31-4B8C-83A1-F6EECF244321}">
                <p14:modId xmlns:p14="http://schemas.microsoft.com/office/powerpoint/2010/main" val="2680916106"/>
              </p:ext>
            </p:extLst>
          </p:nvPr>
        </p:nvGraphicFramePr>
        <p:xfrm>
          <a:off x="1099583" y="1562847"/>
          <a:ext cx="6480810" cy="2159000"/>
        </p:xfrm>
        <a:graphic>
          <a:graphicData uri="http://schemas.openxmlformats.org/drawingml/2006/table">
            <a:tbl>
              <a:tblPr firstRow="1" firstCol="1" bandRow="1">
                <a:tableStyleId>{21E4AEA4-8DFA-4A89-87EB-49C32662AFE0}</a:tableStyleId>
              </a:tblPr>
              <a:tblGrid>
                <a:gridCol w="581660">
                  <a:extLst>
                    <a:ext uri="{9D8B030D-6E8A-4147-A177-3AD203B41FA5}">
                      <a16:colId xmlns:a16="http://schemas.microsoft.com/office/drawing/2014/main" val="3254414249"/>
                    </a:ext>
                  </a:extLst>
                </a:gridCol>
                <a:gridCol w="1497965">
                  <a:extLst>
                    <a:ext uri="{9D8B030D-6E8A-4147-A177-3AD203B41FA5}">
                      <a16:colId xmlns:a16="http://schemas.microsoft.com/office/drawing/2014/main" val="3309534740"/>
                    </a:ext>
                  </a:extLst>
                </a:gridCol>
                <a:gridCol w="1112520">
                  <a:extLst>
                    <a:ext uri="{9D8B030D-6E8A-4147-A177-3AD203B41FA5}">
                      <a16:colId xmlns:a16="http://schemas.microsoft.com/office/drawing/2014/main" val="992507027"/>
                    </a:ext>
                  </a:extLst>
                </a:gridCol>
                <a:gridCol w="3288665">
                  <a:extLst>
                    <a:ext uri="{9D8B030D-6E8A-4147-A177-3AD203B41FA5}">
                      <a16:colId xmlns:a16="http://schemas.microsoft.com/office/drawing/2014/main" val="653452446"/>
                    </a:ext>
                  </a:extLst>
                </a:gridCol>
              </a:tblGrid>
              <a:tr h="431800">
                <a:tc>
                  <a:txBody>
                    <a:bodyPr/>
                    <a:lstStyle/>
                    <a:p>
                      <a:pPr marR="179705" algn="ctr"/>
                      <a:r>
                        <a:rPr lang="en-IN" sz="1200" kern="100">
                          <a:effectLst/>
                        </a:rPr>
                        <a:t>SR No.</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Column Name</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Datatype</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Description</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976270752"/>
                  </a:ext>
                </a:extLst>
              </a:tr>
              <a:tr h="431800">
                <a:tc>
                  <a:txBody>
                    <a:bodyPr/>
                    <a:lstStyle/>
                    <a:p>
                      <a:pPr marR="179705" algn="ctr"/>
                      <a:r>
                        <a:rPr lang="en-IN" sz="1200" kern="100">
                          <a:effectLst/>
                        </a:rPr>
                        <a:t>1</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dirty="0">
                          <a:effectLst/>
                        </a:rPr>
                        <a:t>DeptId</a:t>
                      </a:r>
                      <a:endParaRPr lang="en-IN" sz="12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Integer</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Unique id for departments</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329143655"/>
                  </a:ext>
                </a:extLst>
              </a:tr>
              <a:tr h="431800">
                <a:tc>
                  <a:txBody>
                    <a:bodyPr/>
                    <a:lstStyle/>
                    <a:p>
                      <a:pPr marR="179705" algn="ctr"/>
                      <a:r>
                        <a:rPr lang="en-IN" sz="1200" kern="100">
                          <a:effectLst/>
                        </a:rPr>
                        <a:t>2</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DeptName</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Varchar</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Name of the department</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551440489"/>
                  </a:ext>
                </a:extLst>
              </a:tr>
              <a:tr h="431800">
                <a:tc>
                  <a:txBody>
                    <a:bodyPr/>
                    <a:lstStyle/>
                    <a:p>
                      <a:pPr marR="179705" algn="ctr"/>
                      <a:r>
                        <a:rPr lang="en-IN" sz="1200" kern="100">
                          <a:effectLst/>
                        </a:rPr>
                        <a:t>3</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Medium</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Varchar</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Medium of the department</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317667165"/>
                  </a:ext>
                </a:extLst>
              </a:tr>
              <a:tr h="431800">
                <a:tc>
                  <a:txBody>
                    <a:bodyPr/>
                    <a:lstStyle/>
                    <a:p>
                      <a:pPr marR="179705" algn="ctr"/>
                      <a:r>
                        <a:rPr lang="en-IN" sz="1200" kern="100">
                          <a:effectLst/>
                        </a:rPr>
                        <a:t>4</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HeadofDept</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a:effectLst/>
                        </a:rPr>
                        <a:t>Integer</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R="179705" algn="ctr"/>
                      <a:r>
                        <a:rPr lang="en-IN" sz="1200" kern="100" dirty="0">
                          <a:effectLst/>
                        </a:rPr>
                        <a:t>Head of department’s unique id</a:t>
                      </a:r>
                      <a:endParaRPr lang="en-IN" sz="12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865896962"/>
                  </a:ext>
                </a:extLst>
              </a:tr>
            </a:tbl>
          </a:graphicData>
        </a:graphic>
      </p:graphicFrame>
      <p:sp>
        <p:nvSpPr>
          <p:cNvPr id="15" name="TextBox 14">
            <a:extLst>
              <a:ext uri="{FF2B5EF4-FFF2-40B4-BE49-F238E27FC236}">
                <a16:creationId xmlns:a16="http://schemas.microsoft.com/office/drawing/2014/main" id="{4EB4CA0F-FE33-3731-4A16-C97D9EC407C3}"/>
              </a:ext>
            </a:extLst>
          </p:cNvPr>
          <p:cNvSpPr txBox="1"/>
          <p:nvPr/>
        </p:nvSpPr>
        <p:spPr>
          <a:xfrm>
            <a:off x="772084" y="962167"/>
            <a:ext cx="2257719" cy="369332"/>
          </a:xfrm>
          <a:prstGeom prst="rect">
            <a:avLst/>
          </a:prstGeom>
          <a:noFill/>
        </p:spPr>
        <p:txBody>
          <a:bodyPr wrap="square" rtlCol="0">
            <a:spAutoFit/>
          </a:bodyPr>
          <a:lstStyle/>
          <a:p>
            <a:r>
              <a:rPr lang="en-IN" sz="1800" b="1" dirty="0">
                <a:solidFill>
                  <a:srgbClr val="1D4ED8"/>
                </a:solidFill>
                <a:latin typeface="Realway"/>
              </a:rPr>
              <a:t>- Department Table: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5" name="Google Shape;1265;p52"/>
          <p:cNvSpPr txBox="1">
            <a:spLocks noGrp="1"/>
          </p:cNvSpPr>
          <p:nvPr>
            <p:ph type="title"/>
          </p:nvPr>
        </p:nvSpPr>
        <p:spPr>
          <a:xfrm>
            <a:off x="271642" y="33395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3.3 Data Dictionary</a:t>
            </a:r>
            <a:endParaRPr dirty="0"/>
          </a:p>
        </p:txBody>
      </p:sp>
      <p:grpSp>
        <p:nvGrpSpPr>
          <p:cNvPr id="1296" name="Google Shape;1296;p52"/>
          <p:cNvGrpSpPr/>
          <p:nvPr/>
        </p:nvGrpSpPr>
        <p:grpSpPr>
          <a:xfrm flipH="1">
            <a:off x="478251" y="4069594"/>
            <a:ext cx="557414" cy="1071157"/>
            <a:chOff x="4002401" y="6360650"/>
            <a:chExt cx="930575" cy="1788241"/>
          </a:xfrm>
        </p:grpSpPr>
        <p:sp>
          <p:nvSpPr>
            <p:cNvPr id="1297" name="Google Shape;1297;p52"/>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2"/>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2"/>
          <p:cNvGrpSpPr/>
          <p:nvPr/>
        </p:nvGrpSpPr>
        <p:grpSpPr>
          <a:xfrm>
            <a:off x="8124138" y="4278168"/>
            <a:ext cx="668104" cy="895218"/>
            <a:chOff x="122038" y="7256930"/>
            <a:chExt cx="668104" cy="895218"/>
          </a:xfrm>
        </p:grpSpPr>
        <p:sp>
          <p:nvSpPr>
            <p:cNvPr id="1305" name="Google Shape;1305;p52"/>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2"/>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2"/>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2"/>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2"/>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2"/>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4EB4CA0F-FE33-3731-4A16-C97D9EC407C3}"/>
              </a:ext>
            </a:extLst>
          </p:cNvPr>
          <p:cNvSpPr txBox="1"/>
          <p:nvPr/>
        </p:nvSpPr>
        <p:spPr>
          <a:xfrm>
            <a:off x="772084" y="962167"/>
            <a:ext cx="2257719" cy="369332"/>
          </a:xfrm>
          <a:prstGeom prst="rect">
            <a:avLst/>
          </a:prstGeom>
          <a:noFill/>
        </p:spPr>
        <p:txBody>
          <a:bodyPr wrap="square" rtlCol="0">
            <a:spAutoFit/>
          </a:bodyPr>
          <a:lstStyle/>
          <a:p>
            <a:r>
              <a:rPr lang="en-IN" sz="1800" b="1" dirty="0">
                <a:solidFill>
                  <a:srgbClr val="1D4ED8"/>
                </a:solidFill>
                <a:latin typeface="Realway"/>
              </a:rPr>
              <a:t>- Classes Table:</a:t>
            </a:r>
          </a:p>
        </p:txBody>
      </p:sp>
      <p:graphicFrame>
        <p:nvGraphicFramePr>
          <p:cNvPr id="2" name="Table 1">
            <a:extLst>
              <a:ext uri="{FF2B5EF4-FFF2-40B4-BE49-F238E27FC236}">
                <a16:creationId xmlns:a16="http://schemas.microsoft.com/office/drawing/2014/main" id="{AEBBFE91-61D3-9472-ED4C-D13FFAE2D92D}"/>
              </a:ext>
            </a:extLst>
          </p:cNvPr>
          <p:cNvGraphicFramePr>
            <a:graphicFrameLocks noGrp="1"/>
          </p:cNvGraphicFramePr>
          <p:nvPr>
            <p:extLst>
              <p:ext uri="{D42A27DB-BD31-4B8C-83A1-F6EECF244321}">
                <p14:modId xmlns:p14="http://schemas.microsoft.com/office/powerpoint/2010/main" val="1092770716"/>
              </p:ext>
            </p:extLst>
          </p:nvPr>
        </p:nvGraphicFramePr>
        <p:xfrm>
          <a:off x="1139411" y="1599466"/>
          <a:ext cx="6480810" cy="2590800"/>
        </p:xfrm>
        <a:graphic>
          <a:graphicData uri="http://schemas.openxmlformats.org/drawingml/2006/table">
            <a:tbl>
              <a:tblPr firstRow="1" firstCol="1" bandRow="1">
                <a:tableStyleId>{21E4AEA4-8DFA-4A89-87EB-49C32662AFE0}</a:tableStyleId>
              </a:tblPr>
              <a:tblGrid>
                <a:gridCol w="721995">
                  <a:extLst>
                    <a:ext uri="{9D8B030D-6E8A-4147-A177-3AD203B41FA5}">
                      <a16:colId xmlns:a16="http://schemas.microsoft.com/office/drawing/2014/main" val="2091175516"/>
                    </a:ext>
                  </a:extLst>
                </a:gridCol>
                <a:gridCol w="1566545">
                  <a:extLst>
                    <a:ext uri="{9D8B030D-6E8A-4147-A177-3AD203B41FA5}">
                      <a16:colId xmlns:a16="http://schemas.microsoft.com/office/drawing/2014/main" val="74539348"/>
                    </a:ext>
                  </a:extLst>
                </a:gridCol>
                <a:gridCol w="1090295">
                  <a:extLst>
                    <a:ext uri="{9D8B030D-6E8A-4147-A177-3AD203B41FA5}">
                      <a16:colId xmlns:a16="http://schemas.microsoft.com/office/drawing/2014/main" val="1204473156"/>
                    </a:ext>
                  </a:extLst>
                </a:gridCol>
                <a:gridCol w="3101975">
                  <a:extLst>
                    <a:ext uri="{9D8B030D-6E8A-4147-A177-3AD203B41FA5}">
                      <a16:colId xmlns:a16="http://schemas.microsoft.com/office/drawing/2014/main" val="1069913109"/>
                    </a:ext>
                  </a:extLst>
                </a:gridCol>
              </a:tblGrid>
              <a:tr h="431800">
                <a:tc>
                  <a:txBody>
                    <a:bodyPr/>
                    <a:lstStyle/>
                    <a:p>
                      <a:pPr algn="ctr"/>
                      <a:r>
                        <a:rPr lang="en-IN" sz="1200" kern="100">
                          <a:effectLst/>
                        </a:rPr>
                        <a:t>SR No.</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Column Name</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Datatype</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Description</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30173503"/>
                  </a:ext>
                </a:extLst>
              </a:tr>
              <a:tr h="431800">
                <a:tc>
                  <a:txBody>
                    <a:bodyPr/>
                    <a:lstStyle/>
                    <a:p>
                      <a:pPr algn="ctr"/>
                      <a:r>
                        <a:rPr lang="en-IN" sz="1200" kern="100">
                          <a:effectLst/>
                        </a:rPr>
                        <a:t>1.</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dirty="0">
                          <a:effectLst/>
                        </a:rPr>
                        <a:t>Classid</a:t>
                      </a:r>
                      <a:endParaRPr lang="en-IN" sz="12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Integer</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Unique id for class</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061224304"/>
                  </a:ext>
                </a:extLst>
              </a:tr>
              <a:tr h="431800">
                <a:tc>
                  <a:txBody>
                    <a:bodyPr/>
                    <a:lstStyle/>
                    <a:p>
                      <a:pPr algn="ctr"/>
                      <a:r>
                        <a:rPr lang="en-IN" sz="1200" kern="100">
                          <a:effectLst/>
                        </a:rPr>
                        <a:t>2.</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ClassName</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Varchar</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Name of the class</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43282008"/>
                  </a:ext>
                </a:extLst>
              </a:tr>
              <a:tr h="431800">
                <a:tc>
                  <a:txBody>
                    <a:bodyPr/>
                    <a:lstStyle/>
                    <a:p>
                      <a:pPr algn="ctr"/>
                      <a:r>
                        <a:rPr lang="en-IN" sz="1200" kern="100">
                          <a:effectLst/>
                        </a:rPr>
                        <a:t>3.</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dirty="0">
                          <a:effectLst/>
                        </a:rPr>
                        <a:t>DeptId</a:t>
                      </a:r>
                      <a:endParaRPr lang="en-IN" sz="12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Integer</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Unique id of the department</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935966642"/>
                  </a:ext>
                </a:extLst>
              </a:tr>
              <a:tr h="431800">
                <a:tc>
                  <a:txBody>
                    <a:bodyPr/>
                    <a:lstStyle/>
                    <a:p>
                      <a:pPr algn="ctr"/>
                      <a:r>
                        <a:rPr lang="en-IN" sz="1200" kern="100">
                          <a:effectLst/>
                        </a:rPr>
                        <a:t>4.</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FacultyId</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Integer</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Unique id of the faculty</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487443325"/>
                  </a:ext>
                </a:extLst>
              </a:tr>
              <a:tr h="431800">
                <a:tc>
                  <a:txBody>
                    <a:bodyPr/>
                    <a:lstStyle/>
                    <a:p>
                      <a:pPr algn="ctr"/>
                      <a:r>
                        <a:rPr lang="en-IN" sz="1200" kern="100">
                          <a:effectLst/>
                        </a:rPr>
                        <a:t>5.</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Fees</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a:effectLst/>
                        </a:rPr>
                        <a:t>Integer</a:t>
                      </a:r>
                      <a:endParaRPr lang="en-IN" sz="12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IN" sz="1200" kern="100" dirty="0">
                          <a:effectLst/>
                        </a:rPr>
                        <a:t>Fees of the class</a:t>
                      </a:r>
                      <a:endParaRPr lang="en-IN" sz="12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90243642"/>
                  </a:ext>
                </a:extLst>
              </a:tr>
            </a:tbl>
          </a:graphicData>
        </a:graphic>
      </p:graphicFrame>
    </p:spTree>
    <p:extLst>
      <p:ext uri="{BB962C8B-B14F-4D97-AF65-F5344CB8AC3E}">
        <p14:creationId xmlns:p14="http://schemas.microsoft.com/office/powerpoint/2010/main" val="3391895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5" name="Google Shape;1265;p52"/>
          <p:cNvSpPr txBox="1">
            <a:spLocks noGrp="1"/>
          </p:cNvSpPr>
          <p:nvPr>
            <p:ph type="title"/>
          </p:nvPr>
        </p:nvSpPr>
        <p:spPr>
          <a:xfrm>
            <a:off x="212007" y="12914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3.3 Data Dictionary</a:t>
            </a:r>
            <a:endParaRPr dirty="0"/>
          </a:p>
        </p:txBody>
      </p:sp>
      <p:grpSp>
        <p:nvGrpSpPr>
          <p:cNvPr id="1296" name="Google Shape;1296;p52"/>
          <p:cNvGrpSpPr/>
          <p:nvPr/>
        </p:nvGrpSpPr>
        <p:grpSpPr>
          <a:xfrm flipH="1">
            <a:off x="478251" y="4069594"/>
            <a:ext cx="557414" cy="1071157"/>
            <a:chOff x="4002401" y="6360650"/>
            <a:chExt cx="930575" cy="1788241"/>
          </a:xfrm>
        </p:grpSpPr>
        <p:sp>
          <p:nvSpPr>
            <p:cNvPr id="1297" name="Google Shape;1297;p52"/>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2"/>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2"/>
          <p:cNvGrpSpPr/>
          <p:nvPr/>
        </p:nvGrpSpPr>
        <p:grpSpPr>
          <a:xfrm>
            <a:off x="8124138" y="4278168"/>
            <a:ext cx="668104" cy="895218"/>
            <a:chOff x="122038" y="7256930"/>
            <a:chExt cx="668104" cy="895218"/>
          </a:xfrm>
        </p:grpSpPr>
        <p:sp>
          <p:nvSpPr>
            <p:cNvPr id="1305" name="Google Shape;1305;p52"/>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2"/>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2"/>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2"/>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2"/>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2"/>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4EB4CA0F-FE33-3731-4A16-C97D9EC407C3}"/>
              </a:ext>
            </a:extLst>
          </p:cNvPr>
          <p:cNvSpPr txBox="1"/>
          <p:nvPr/>
        </p:nvSpPr>
        <p:spPr>
          <a:xfrm>
            <a:off x="478251" y="694182"/>
            <a:ext cx="2257719" cy="369332"/>
          </a:xfrm>
          <a:prstGeom prst="rect">
            <a:avLst/>
          </a:prstGeom>
          <a:noFill/>
        </p:spPr>
        <p:txBody>
          <a:bodyPr wrap="square" rtlCol="0">
            <a:spAutoFit/>
          </a:bodyPr>
          <a:lstStyle/>
          <a:p>
            <a:r>
              <a:rPr lang="en-IN" sz="1800" b="1" dirty="0">
                <a:solidFill>
                  <a:srgbClr val="1D4ED8"/>
                </a:solidFill>
                <a:latin typeface="Realway"/>
              </a:rPr>
              <a:t>- Faculty Table:</a:t>
            </a:r>
          </a:p>
        </p:txBody>
      </p:sp>
      <p:graphicFrame>
        <p:nvGraphicFramePr>
          <p:cNvPr id="3" name="Table 2">
            <a:extLst>
              <a:ext uri="{FF2B5EF4-FFF2-40B4-BE49-F238E27FC236}">
                <a16:creationId xmlns:a16="http://schemas.microsoft.com/office/drawing/2014/main" id="{0DB2CFF8-DA2F-F800-5358-787B7C9BB6CD}"/>
              </a:ext>
            </a:extLst>
          </p:cNvPr>
          <p:cNvGraphicFramePr>
            <a:graphicFrameLocks noGrp="1"/>
          </p:cNvGraphicFramePr>
          <p:nvPr>
            <p:extLst>
              <p:ext uri="{D42A27DB-BD31-4B8C-83A1-F6EECF244321}">
                <p14:modId xmlns:p14="http://schemas.microsoft.com/office/powerpoint/2010/main" val="3920454735"/>
              </p:ext>
            </p:extLst>
          </p:nvPr>
        </p:nvGraphicFramePr>
        <p:xfrm>
          <a:off x="1408227" y="1157299"/>
          <a:ext cx="6217459" cy="3416301"/>
        </p:xfrm>
        <a:graphic>
          <a:graphicData uri="http://schemas.openxmlformats.org/drawingml/2006/table">
            <a:tbl>
              <a:tblPr firstRow="1" firstCol="1" bandRow="1">
                <a:tableStyleId>{21E4AEA4-8DFA-4A89-87EB-49C32662AFE0}</a:tableStyleId>
              </a:tblPr>
              <a:tblGrid>
                <a:gridCol w="554550">
                  <a:extLst>
                    <a:ext uri="{9D8B030D-6E8A-4147-A177-3AD203B41FA5}">
                      <a16:colId xmlns:a16="http://schemas.microsoft.com/office/drawing/2014/main" val="1546146976"/>
                    </a:ext>
                  </a:extLst>
                </a:gridCol>
                <a:gridCol w="1571851">
                  <a:extLst>
                    <a:ext uri="{9D8B030D-6E8A-4147-A177-3AD203B41FA5}">
                      <a16:colId xmlns:a16="http://schemas.microsoft.com/office/drawing/2014/main" val="4067375977"/>
                    </a:ext>
                  </a:extLst>
                </a:gridCol>
                <a:gridCol w="1124713">
                  <a:extLst>
                    <a:ext uri="{9D8B030D-6E8A-4147-A177-3AD203B41FA5}">
                      <a16:colId xmlns:a16="http://schemas.microsoft.com/office/drawing/2014/main" val="711049489"/>
                    </a:ext>
                  </a:extLst>
                </a:gridCol>
                <a:gridCol w="2966345">
                  <a:extLst>
                    <a:ext uri="{9D8B030D-6E8A-4147-A177-3AD203B41FA5}">
                      <a16:colId xmlns:a16="http://schemas.microsoft.com/office/drawing/2014/main" val="2174358548"/>
                    </a:ext>
                  </a:extLst>
                </a:gridCol>
              </a:tblGrid>
              <a:tr h="379589">
                <a:tc>
                  <a:txBody>
                    <a:bodyPr/>
                    <a:lstStyle/>
                    <a:p>
                      <a:pPr algn="ctr"/>
                      <a:r>
                        <a:rPr lang="en-IN" sz="1100" kern="100">
                          <a:effectLst/>
                        </a:rPr>
                        <a:t>SR No.</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Column Name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Datatype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Description</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extLst>
                  <a:ext uri="{0D108BD9-81ED-4DB2-BD59-A6C34878D82A}">
                    <a16:rowId xmlns:a16="http://schemas.microsoft.com/office/drawing/2014/main" val="593590249"/>
                  </a:ext>
                </a:extLst>
              </a:tr>
              <a:tr h="379589">
                <a:tc>
                  <a:txBody>
                    <a:bodyPr/>
                    <a:lstStyle/>
                    <a:p>
                      <a:pPr algn="ctr"/>
                      <a:r>
                        <a:rPr lang="en-IN" sz="1100" kern="100">
                          <a:effectLst/>
                        </a:rPr>
                        <a:t>1.</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FacultyId</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dirty="0">
                          <a:effectLst/>
                        </a:rPr>
                        <a:t>Integer</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Unique id of faculty</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extLst>
                  <a:ext uri="{0D108BD9-81ED-4DB2-BD59-A6C34878D82A}">
                    <a16:rowId xmlns:a16="http://schemas.microsoft.com/office/drawing/2014/main" val="3739869113"/>
                  </a:ext>
                </a:extLst>
              </a:tr>
              <a:tr h="379589">
                <a:tc>
                  <a:txBody>
                    <a:bodyPr/>
                    <a:lstStyle/>
                    <a:p>
                      <a:pPr algn="ctr"/>
                      <a:r>
                        <a:rPr lang="en-IN" sz="1100" kern="100">
                          <a:effectLst/>
                        </a:rPr>
                        <a:t>2.</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FName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First name of the faculty</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extLst>
                  <a:ext uri="{0D108BD9-81ED-4DB2-BD59-A6C34878D82A}">
                    <a16:rowId xmlns:a16="http://schemas.microsoft.com/office/drawing/2014/main" val="3536336341"/>
                  </a:ext>
                </a:extLst>
              </a:tr>
              <a:tr h="379589">
                <a:tc>
                  <a:txBody>
                    <a:bodyPr/>
                    <a:lstStyle/>
                    <a:p>
                      <a:pPr algn="ctr"/>
                      <a:r>
                        <a:rPr lang="en-IN" sz="1100" kern="100">
                          <a:effectLst/>
                        </a:rPr>
                        <a:t>3.</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LName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Last name of the faculty</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extLst>
                  <a:ext uri="{0D108BD9-81ED-4DB2-BD59-A6C34878D82A}">
                    <a16:rowId xmlns:a16="http://schemas.microsoft.com/office/drawing/2014/main" val="379708060"/>
                  </a:ext>
                </a:extLst>
              </a:tr>
              <a:tr h="379589">
                <a:tc>
                  <a:txBody>
                    <a:bodyPr/>
                    <a:lstStyle/>
                    <a:p>
                      <a:pPr algn="ctr"/>
                      <a:r>
                        <a:rPr lang="en-IN" sz="1100" kern="100">
                          <a:effectLst/>
                        </a:rPr>
                        <a:t>4.</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Gender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Gender of the faculty</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extLst>
                  <a:ext uri="{0D108BD9-81ED-4DB2-BD59-A6C34878D82A}">
                    <a16:rowId xmlns:a16="http://schemas.microsoft.com/office/drawing/2014/main" val="2665937634"/>
                  </a:ext>
                </a:extLst>
              </a:tr>
              <a:tr h="379589">
                <a:tc>
                  <a:txBody>
                    <a:bodyPr/>
                    <a:lstStyle/>
                    <a:p>
                      <a:pPr algn="ctr"/>
                      <a:r>
                        <a:rPr lang="en-IN" sz="1100" kern="100">
                          <a:effectLst/>
                        </a:rPr>
                        <a:t>5.</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Qualification</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Qualification of the faculty</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extLst>
                  <a:ext uri="{0D108BD9-81ED-4DB2-BD59-A6C34878D82A}">
                    <a16:rowId xmlns:a16="http://schemas.microsoft.com/office/drawing/2014/main" val="2762293561"/>
                  </a:ext>
                </a:extLst>
              </a:tr>
              <a:tr h="379589">
                <a:tc>
                  <a:txBody>
                    <a:bodyPr/>
                    <a:lstStyle/>
                    <a:p>
                      <a:pPr algn="ctr"/>
                      <a:r>
                        <a:rPr lang="en-IN" sz="1100" kern="100">
                          <a:effectLst/>
                        </a:rPr>
                        <a:t>6.</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ClassId</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Integer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Unique id of the class</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extLst>
                  <a:ext uri="{0D108BD9-81ED-4DB2-BD59-A6C34878D82A}">
                    <a16:rowId xmlns:a16="http://schemas.microsoft.com/office/drawing/2014/main" val="1879295901"/>
                  </a:ext>
                </a:extLst>
              </a:tr>
              <a:tr h="379589">
                <a:tc>
                  <a:txBody>
                    <a:bodyPr/>
                    <a:lstStyle/>
                    <a:p>
                      <a:pPr algn="ctr"/>
                      <a:r>
                        <a:rPr lang="en-IN" sz="1100" kern="100">
                          <a:effectLst/>
                        </a:rPr>
                        <a:t>7.</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Experience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Working experience of the faculty</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extLst>
                  <a:ext uri="{0D108BD9-81ED-4DB2-BD59-A6C34878D82A}">
                    <a16:rowId xmlns:a16="http://schemas.microsoft.com/office/drawing/2014/main" val="2872539341"/>
                  </a:ext>
                </a:extLst>
              </a:tr>
              <a:tr h="379589">
                <a:tc>
                  <a:txBody>
                    <a:bodyPr/>
                    <a:lstStyle/>
                    <a:p>
                      <a:pPr algn="ctr"/>
                      <a:r>
                        <a:rPr lang="en-IN" sz="1100" kern="100">
                          <a:effectLst/>
                        </a:rPr>
                        <a:t>8.</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Status</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tc>
                  <a:txBody>
                    <a:bodyPr/>
                    <a:lstStyle/>
                    <a:p>
                      <a:pPr algn="ctr"/>
                      <a:r>
                        <a:rPr lang="en-IN" sz="1100" kern="100" dirty="0">
                          <a:effectLst/>
                        </a:rPr>
                        <a:t>Status of the faculty: active/inactive</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288" marR="60288" marT="0" marB="0" anchor="ctr"/>
                </a:tc>
                <a:extLst>
                  <a:ext uri="{0D108BD9-81ED-4DB2-BD59-A6C34878D82A}">
                    <a16:rowId xmlns:a16="http://schemas.microsoft.com/office/drawing/2014/main" val="277173858"/>
                  </a:ext>
                </a:extLst>
              </a:tr>
            </a:tbl>
          </a:graphicData>
        </a:graphic>
      </p:graphicFrame>
    </p:spTree>
    <p:extLst>
      <p:ext uri="{BB962C8B-B14F-4D97-AF65-F5344CB8AC3E}">
        <p14:creationId xmlns:p14="http://schemas.microsoft.com/office/powerpoint/2010/main" val="2658484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5" name="Google Shape;1265;p52"/>
          <p:cNvSpPr txBox="1">
            <a:spLocks noGrp="1"/>
          </p:cNvSpPr>
          <p:nvPr>
            <p:ph type="title"/>
          </p:nvPr>
        </p:nvSpPr>
        <p:spPr>
          <a:xfrm>
            <a:off x="198755" y="17988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3.3 Data Dictionary</a:t>
            </a:r>
            <a:endParaRPr dirty="0"/>
          </a:p>
        </p:txBody>
      </p:sp>
      <p:grpSp>
        <p:nvGrpSpPr>
          <p:cNvPr id="1296" name="Google Shape;1296;p52"/>
          <p:cNvGrpSpPr/>
          <p:nvPr/>
        </p:nvGrpSpPr>
        <p:grpSpPr>
          <a:xfrm flipH="1">
            <a:off x="478251" y="4069594"/>
            <a:ext cx="557414" cy="1071157"/>
            <a:chOff x="4002401" y="6360650"/>
            <a:chExt cx="930575" cy="1788241"/>
          </a:xfrm>
        </p:grpSpPr>
        <p:sp>
          <p:nvSpPr>
            <p:cNvPr id="1297" name="Google Shape;1297;p52"/>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2"/>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2"/>
          <p:cNvGrpSpPr/>
          <p:nvPr/>
        </p:nvGrpSpPr>
        <p:grpSpPr>
          <a:xfrm>
            <a:off x="8124138" y="4278168"/>
            <a:ext cx="668104" cy="895218"/>
            <a:chOff x="122038" y="7256930"/>
            <a:chExt cx="668104" cy="895218"/>
          </a:xfrm>
        </p:grpSpPr>
        <p:sp>
          <p:nvSpPr>
            <p:cNvPr id="1305" name="Google Shape;1305;p52"/>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2"/>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2"/>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2"/>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2"/>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2"/>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4EB4CA0F-FE33-3731-4A16-C97D9EC407C3}"/>
              </a:ext>
            </a:extLst>
          </p:cNvPr>
          <p:cNvSpPr txBox="1"/>
          <p:nvPr/>
        </p:nvSpPr>
        <p:spPr>
          <a:xfrm>
            <a:off x="478251" y="734204"/>
            <a:ext cx="2257719" cy="369332"/>
          </a:xfrm>
          <a:prstGeom prst="rect">
            <a:avLst/>
          </a:prstGeom>
          <a:noFill/>
        </p:spPr>
        <p:txBody>
          <a:bodyPr wrap="square" rtlCol="0">
            <a:spAutoFit/>
          </a:bodyPr>
          <a:lstStyle/>
          <a:p>
            <a:r>
              <a:rPr lang="en-IN" sz="1800" b="1" dirty="0">
                <a:solidFill>
                  <a:srgbClr val="1D4ED8"/>
                </a:solidFill>
                <a:latin typeface="Realway"/>
              </a:rPr>
              <a:t>- Feedback Table:</a:t>
            </a:r>
          </a:p>
        </p:txBody>
      </p:sp>
      <p:graphicFrame>
        <p:nvGraphicFramePr>
          <p:cNvPr id="2" name="Table 1">
            <a:extLst>
              <a:ext uri="{FF2B5EF4-FFF2-40B4-BE49-F238E27FC236}">
                <a16:creationId xmlns:a16="http://schemas.microsoft.com/office/drawing/2014/main" id="{3F210BA6-AB76-B58B-9F91-48B13B2081C5}"/>
              </a:ext>
            </a:extLst>
          </p:cNvPr>
          <p:cNvGraphicFramePr>
            <a:graphicFrameLocks noGrp="1"/>
          </p:cNvGraphicFramePr>
          <p:nvPr>
            <p:extLst>
              <p:ext uri="{D42A27DB-BD31-4B8C-83A1-F6EECF244321}">
                <p14:modId xmlns:p14="http://schemas.microsoft.com/office/powerpoint/2010/main" val="900874864"/>
              </p:ext>
            </p:extLst>
          </p:nvPr>
        </p:nvGraphicFramePr>
        <p:xfrm>
          <a:off x="1321678" y="1188876"/>
          <a:ext cx="6432567" cy="3416296"/>
        </p:xfrm>
        <a:graphic>
          <a:graphicData uri="http://schemas.openxmlformats.org/drawingml/2006/table">
            <a:tbl>
              <a:tblPr firstRow="1" firstCol="1" bandRow="1">
                <a:tableStyleId>{21E4AEA4-8DFA-4A89-87EB-49C32662AFE0}</a:tableStyleId>
              </a:tblPr>
              <a:tblGrid>
                <a:gridCol w="714032">
                  <a:extLst>
                    <a:ext uri="{9D8B030D-6E8A-4147-A177-3AD203B41FA5}">
                      <a16:colId xmlns:a16="http://schemas.microsoft.com/office/drawing/2014/main" val="1204749853"/>
                    </a:ext>
                  </a:extLst>
                </a:gridCol>
                <a:gridCol w="1600763">
                  <a:extLst>
                    <a:ext uri="{9D8B030D-6E8A-4147-A177-3AD203B41FA5}">
                      <a16:colId xmlns:a16="http://schemas.microsoft.com/office/drawing/2014/main" val="1832171013"/>
                    </a:ext>
                  </a:extLst>
                </a:gridCol>
                <a:gridCol w="1089574">
                  <a:extLst>
                    <a:ext uri="{9D8B030D-6E8A-4147-A177-3AD203B41FA5}">
                      <a16:colId xmlns:a16="http://schemas.microsoft.com/office/drawing/2014/main" val="2470762301"/>
                    </a:ext>
                  </a:extLst>
                </a:gridCol>
                <a:gridCol w="3028198">
                  <a:extLst>
                    <a:ext uri="{9D8B030D-6E8A-4147-A177-3AD203B41FA5}">
                      <a16:colId xmlns:a16="http://schemas.microsoft.com/office/drawing/2014/main" val="1076105560"/>
                    </a:ext>
                  </a:extLst>
                </a:gridCol>
              </a:tblGrid>
              <a:tr h="427037">
                <a:tc>
                  <a:txBody>
                    <a:bodyPr/>
                    <a:lstStyle/>
                    <a:p>
                      <a:r>
                        <a:rPr lang="en-IN" sz="1100" kern="100">
                          <a:effectLst/>
                        </a:rPr>
                        <a:t>SR No.</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dirty="0">
                          <a:effectLst/>
                        </a:rPr>
                        <a:t>Column Name</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Datatype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Description</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extLst>
                  <a:ext uri="{0D108BD9-81ED-4DB2-BD59-A6C34878D82A}">
                    <a16:rowId xmlns:a16="http://schemas.microsoft.com/office/drawing/2014/main" val="168377794"/>
                  </a:ext>
                </a:extLst>
              </a:tr>
              <a:tr h="427037">
                <a:tc>
                  <a:txBody>
                    <a:bodyPr/>
                    <a:lstStyle/>
                    <a:p>
                      <a:r>
                        <a:rPr lang="en-IN" sz="1100" kern="100">
                          <a:effectLst/>
                        </a:rPr>
                        <a:t>1.</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SR No.</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Integer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dirty="0">
                          <a:effectLst/>
                        </a:rPr>
                        <a:t>Serial number of the feedback</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extLst>
                  <a:ext uri="{0D108BD9-81ED-4DB2-BD59-A6C34878D82A}">
                    <a16:rowId xmlns:a16="http://schemas.microsoft.com/office/drawing/2014/main" val="4005496004"/>
                  </a:ext>
                </a:extLst>
              </a:tr>
              <a:tr h="427037">
                <a:tc>
                  <a:txBody>
                    <a:bodyPr/>
                    <a:lstStyle/>
                    <a:p>
                      <a:r>
                        <a:rPr lang="en-IN" sz="1100" kern="100">
                          <a:effectLst/>
                        </a:rPr>
                        <a:t>2.</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Full Name </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dirty="0">
                          <a:effectLst/>
                        </a:rPr>
                        <a:t>Full name of user </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extLst>
                  <a:ext uri="{0D108BD9-81ED-4DB2-BD59-A6C34878D82A}">
                    <a16:rowId xmlns:a16="http://schemas.microsoft.com/office/drawing/2014/main" val="3337506318"/>
                  </a:ext>
                </a:extLst>
              </a:tr>
              <a:tr h="427037">
                <a:tc>
                  <a:txBody>
                    <a:bodyPr/>
                    <a:lstStyle/>
                    <a:p>
                      <a:r>
                        <a:rPr lang="en-IN" sz="1100" kern="100">
                          <a:effectLst/>
                        </a:rPr>
                        <a:t>3.</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Email </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Email address of user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extLst>
                  <a:ext uri="{0D108BD9-81ED-4DB2-BD59-A6C34878D82A}">
                    <a16:rowId xmlns:a16="http://schemas.microsoft.com/office/drawing/2014/main" val="1189363248"/>
                  </a:ext>
                </a:extLst>
              </a:tr>
              <a:tr h="427037">
                <a:tc>
                  <a:txBody>
                    <a:bodyPr/>
                    <a:lstStyle/>
                    <a:p>
                      <a:r>
                        <a:rPr lang="en-IN" sz="1100" kern="100">
                          <a:effectLst/>
                        </a:rPr>
                        <a:t>4.</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Phone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Phone number of the user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extLst>
                  <a:ext uri="{0D108BD9-81ED-4DB2-BD59-A6C34878D82A}">
                    <a16:rowId xmlns:a16="http://schemas.microsoft.com/office/drawing/2014/main" val="3820552063"/>
                  </a:ext>
                </a:extLst>
              </a:tr>
              <a:tr h="427037">
                <a:tc>
                  <a:txBody>
                    <a:bodyPr/>
                    <a:lstStyle/>
                    <a:p>
                      <a:r>
                        <a:rPr lang="en-IN" sz="1100" kern="100">
                          <a:effectLst/>
                        </a:rPr>
                        <a:t>5.</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Message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Actual message of the feedback</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extLst>
                  <a:ext uri="{0D108BD9-81ED-4DB2-BD59-A6C34878D82A}">
                    <a16:rowId xmlns:a16="http://schemas.microsoft.com/office/drawing/2014/main" val="3965669097"/>
                  </a:ext>
                </a:extLst>
              </a:tr>
              <a:tr h="427037">
                <a:tc>
                  <a:txBody>
                    <a:bodyPr/>
                    <a:lstStyle/>
                    <a:p>
                      <a:r>
                        <a:rPr lang="en-IN" sz="1100" kern="100">
                          <a:effectLst/>
                        </a:rPr>
                        <a:t>6.</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Time stamp</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DateTime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Date and Time of the feedback</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extLst>
                  <a:ext uri="{0D108BD9-81ED-4DB2-BD59-A6C34878D82A}">
                    <a16:rowId xmlns:a16="http://schemas.microsoft.com/office/drawing/2014/main" val="2741604429"/>
                  </a:ext>
                </a:extLst>
              </a:tr>
              <a:tr h="427037">
                <a:tc>
                  <a:txBody>
                    <a:bodyPr/>
                    <a:lstStyle/>
                    <a:p>
                      <a:r>
                        <a:rPr lang="en-IN" sz="1100" kern="100">
                          <a:effectLst/>
                        </a:rPr>
                        <a:t>7.</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dirty="0">
                          <a:effectLst/>
                        </a:rPr>
                        <a:t>Status </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tc>
                  <a:txBody>
                    <a:bodyPr/>
                    <a:lstStyle/>
                    <a:p>
                      <a:r>
                        <a:rPr lang="en-IN" sz="1100" kern="100" dirty="0">
                          <a:effectLst/>
                        </a:rPr>
                        <a:t>Status of the faculty: active/inactive</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7824" marR="67824" marT="0" marB="0" anchor="ctr"/>
                </a:tc>
                <a:extLst>
                  <a:ext uri="{0D108BD9-81ED-4DB2-BD59-A6C34878D82A}">
                    <a16:rowId xmlns:a16="http://schemas.microsoft.com/office/drawing/2014/main" val="1355822356"/>
                  </a:ext>
                </a:extLst>
              </a:tr>
            </a:tbl>
          </a:graphicData>
        </a:graphic>
      </p:graphicFrame>
    </p:spTree>
    <p:extLst>
      <p:ext uri="{BB962C8B-B14F-4D97-AF65-F5344CB8AC3E}">
        <p14:creationId xmlns:p14="http://schemas.microsoft.com/office/powerpoint/2010/main" val="4081463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5" name="Google Shape;1265;p52"/>
          <p:cNvSpPr txBox="1">
            <a:spLocks noGrp="1"/>
          </p:cNvSpPr>
          <p:nvPr>
            <p:ph type="title"/>
          </p:nvPr>
        </p:nvSpPr>
        <p:spPr>
          <a:xfrm>
            <a:off x="144689" y="1458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3.3 Data Dictionary</a:t>
            </a:r>
            <a:endParaRPr dirty="0"/>
          </a:p>
        </p:txBody>
      </p:sp>
      <p:sp>
        <p:nvSpPr>
          <p:cNvPr id="15" name="TextBox 14">
            <a:extLst>
              <a:ext uri="{FF2B5EF4-FFF2-40B4-BE49-F238E27FC236}">
                <a16:creationId xmlns:a16="http://schemas.microsoft.com/office/drawing/2014/main" id="{4EB4CA0F-FE33-3731-4A16-C97D9EC407C3}"/>
              </a:ext>
            </a:extLst>
          </p:cNvPr>
          <p:cNvSpPr txBox="1"/>
          <p:nvPr/>
        </p:nvSpPr>
        <p:spPr>
          <a:xfrm>
            <a:off x="377232" y="587287"/>
            <a:ext cx="2257719" cy="369332"/>
          </a:xfrm>
          <a:prstGeom prst="rect">
            <a:avLst/>
          </a:prstGeom>
          <a:noFill/>
        </p:spPr>
        <p:txBody>
          <a:bodyPr wrap="square" rtlCol="0">
            <a:spAutoFit/>
          </a:bodyPr>
          <a:lstStyle/>
          <a:p>
            <a:r>
              <a:rPr lang="en-IN" sz="1800" b="1" dirty="0">
                <a:solidFill>
                  <a:srgbClr val="1D4ED8"/>
                </a:solidFill>
                <a:latin typeface="Realway"/>
              </a:rPr>
              <a:t>- Student Table:</a:t>
            </a:r>
          </a:p>
        </p:txBody>
      </p:sp>
      <p:graphicFrame>
        <p:nvGraphicFramePr>
          <p:cNvPr id="4" name="Table 3">
            <a:extLst>
              <a:ext uri="{FF2B5EF4-FFF2-40B4-BE49-F238E27FC236}">
                <a16:creationId xmlns:a16="http://schemas.microsoft.com/office/drawing/2014/main" id="{21866E51-C565-062E-54D8-C97C44031111}"/>
              </a:ext>
            </a:extLst>
          </p:cNvPr>
          <p:cNvGraphicFramePr>
            <a:graphicFrameLocks noGrp="1"/>
          </p:cNvGraphicFramePr>
          <p:nvPr>
            <p:extLst>
              <p:ext uri="{D42A27DB-BD31-4B8C-83A1-F6EECF244321}">
                <p14:modId xmlns:p14="http://schemas.microsoft.com/office/powerpoint/2010/main" val="1559870053"/>
              </p:ext>
            </p:extLst>
          </p:nvPr>
        </p:nvGraphicFramePr>
        <p:xfrm>
          <a:off x="1358349" y="1285603"/>
          <a:ext cx="6255027" cy="3105432"/>
        </p:xfrm>
        <a:graphic>
          <a:graphicData uri="http://schemas.openxmlformats.org/drawingml/2006/table">
            <a:tbl>
              <a:tblPr firstRow="1" firstCol="1" bandRow="1">
                <a:tableStyleId>{21E4AEA4-8DFA-4A89-87EB-49C32662AFE0}</a:tableStyleId>
              </a:tblPr>
              <a:tblGrid>
                <a:gridCol w="591823">
                  <a:extLst>
                    <a:ext uri="{9D8B030D-6E8A-4147-A177-3AD203B41FA5}">
                      <a16:colId xmlns:a16="http://schemas.microsoft.com/office/drawing/2014/main" val="7956842"/>
                    </a:ext>
                  </a:extLst>
                </a:gridCol>
                <a:gridCol w="1656067">
                  <a:extLst>
                    <a:ext uri="{9D8B030D-6E8A-4147-A177-3AD203B41FA5}">
                      <a16:colId xmlns:a16="http://schemas.microsoft.com/office/drawing/2014/main" val="1376489209"/>
                    </a:ext>
                  </a:extLst>
                </a:gridCol>
                <a:gridCol w="879947">
                  <a:extLst>
                    <a:ext uri="{9D8B030D-6E8A-4147-A177-3AD203B41FA5}">
                      <a16:colId xmlns:a16="http://schemas.microsoft.com/office/drawing/2014/main" val="3093521455"/>
                    </a:ext>
                  </a:extLst>
                </a:gridCol>
                <a:gridCol w="3127190">
                  <a:extLst>
                    <a:ext uri="{9D8B030D-6E8A-4147-A177-3AD203B41FA5}">
                      <a16:colId xmlns:a16="http://schemas.microsoft.com/office/drawing/2014/main" val="398603966"/>
                    </a:ext>
                  </a:extLst>
                </a:gridCol>
              </a:tblGrid>
              <a:tr h="345048">
                <a:tc>
                  <a:txBody>
                    <a:bodyPr/>
                    <a:lstStyle/>
                    <a:p>
                      <a:r>
                        <a:rPr lang="en-IN" sz="1100" kern="100">
                          <a:effectLst/>
                        </a:rPr>
                        <a:t>SR NO.</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COLUMN NAME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DATATYPE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DESCRIPTION</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4175178661"/>
                  </a:ext>
                </a:extLst>
              </a:tr>
              <a:tr h="345048">
                <a:tc>
                  <a:txBody>
                    <a:bodyPr/>
                    <a:lstStyle/>
                    <a:p>
                      <a:r>
                        <a:rPr lang="en-IN" sz="1100" kern="100">
                          <a:effectLst/>
                        </a:rPr>
                        <a:t>1.</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Sid</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Integer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Unique id of the student</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2396483281"/>
                  </a:ext>
                </a:extLst>
              </a:tr>
              <a:tr h="345048">
                <a:tc>
                  <a:txBody>
                    <a:bodyPr/>
                    <a:lstStyle/>
                    <a:p>
                      <a:r>
                        <a:rPr lang="en-IN" sz="1100" kern="100">
                          <a:effectLst/>
                        </a:rPr>
                        <a:t>2.</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Fname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First name of the student</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816963905"/>
                  </a:ext>
                </a:extLst>
              </a:tr>
              <a:tr h="345048">
                <a:tc>
                  <a:txBody>
                    <a:bodyPr/>
                    <a:lstStyle/>
                    <a:p>
                      <a:r>
                        <a:rPr lang="en-IN" sz="1100" kern="100">
                          <a:effectLst/>
                        </a:rPr>
                        <a:t>3.</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Mname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Middle name of the student</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1120619745"/>
                  </a:ext>
                </a:extLst>
              </a:tr>
              <a:tr h="345048">
                <a:tc>
                  <a:txBody>
                    <a:bodyPr/>
                    <a:lstStyle/>
                    <a:p>
                      <a:r>
                        <a:rPr lang="en-IN" sz="1100" kern="100">
                          <a:effectLst/>
                        </a:rPr>
                        <a:t>4.</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Lname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Last name of the student</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3806906382"/>
                  </a:ext>
                </a:extLst>
              </a:tr>
              <a:tr h="345048">
                <a:tc>
                  <a:txBody>
                    <a:bodyPr/>
                    <a:lstStyle/>
                    <a:p>
                      <a:r>
                        <a:rPr lang="en-IN" sz="1100" kern="100">
                          <a:effectLst/>
                        </a:rPr>
                        <a:t>5.</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DOB</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Date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dirty="0">
                          <a:effectLst/>
                        </a:rPr>
                        <a:t>Date of birth of the student</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3441120483"/>
                  </a:ext>
                </a:extLst>
              </a:tr>
              <a:tr h="345048">
                <a:tc>
                  <a:txBody>
                    <a:bodyPr/>
                    <a:lstStyle/>
                    <a:p>
                      <a:r>
                        <a:rPr lang="en-IN" sz="1100" kern="100">
                          <a:effectLst/>
                        </a:rPr>
                        <a:t>6.</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Gender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Gender of the student</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2308509709"/>
                  </a:ext>
                </a:extLst>
              </a:tr>
              <a:tr h="345048">
                <a:tc>
                  <a:txBody>
                    <a:bodyPr/>
                    <a:lstStyle/>
                    <a:p>
                      <a:r>
                        <a:rPr lang="en-IN" sz="1100" kern="100">
                          <a:effectLst/>
                        </a:rPr>
                        <a:t>7.</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Blood</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dirty="0">
                          <a:effectLst/>
                        </a:rPr>
                        <a:t>Blood group of the student</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2086019446"/>
                  </a:ext>
                </a:extLst>
              </a:tr>
              <a:tr h="345048">
                <a:tc>
                  <a:txBody>
                    <a:bodyPr/>
                    <a:lstStyle/>
                    <a:p>
                      <a:r>
                        <a:rPr lang="en-IN" sz="1100" kern="100">
                          <a:effectLst/>
                        </a:rPr>
                        <a:t>8.</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Address</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dirty="0">
                          <a:effectLst/>
                        </a:rPr>
                        <a:t>Address of the student</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3085471647"/>
                  </a:ext>
                </a:extLst>
              </a:tr>
            </a:tbl>
          </a:graphicData>
        </a:graphic>
      </p:graphicFrame>
      <p:grpSp>
        <p:nvGrpSpPr>
          <p:cNvPr id="5" name="Google Shape;1296;p52">
            <a:extLst>
              <a:ext uri="{FF2B5EF4-FFF2-40B4-BE49-F238E27FC236}">
                <a16:creationId xmlns:a16="http://schemas.microsoft.com/office/drawing/2014/main" id="{DE0C1538-D1D7-F17F-3B0F-70E1B8F35C90}"/>
              </a:ext>
            </a:extLst>
          </p:cNvPr>
          <p:cNvGrpSpPr/>
          <p:nvPr/>
        </p:nvGrpSpPr>
        <p:grpSpPr>
          <a:xfrm flipH="1">
            <a:off x="478251" y="4069594"/>
            <a:ext cx="557414" cy="1071157"/>
            <a:chOff x="4002401" y="6360650"/>
            <a:chExt cx="930575" cy="1788241"/>
          </a:xfrm>
        </p:grpSpPr>
        <p:sp>
          <p:nvSpPr>
            <p:cNvPr id="6" name="Google Shape;1297;p52">
              <a:extLst>
                <a:ext uri="{FF2B5EF4-FFF2-40B4-BE49-F238E27FC236}">
                  <a16:creationId xmlns:a16="http://schemas.microsoft.com/office/drawing/2014/main" id="{CE52B349-7D18-B0C1-7348-B0CE549F619E}"/>
                </a:ext>
              </a:extLst>
            </p:cNvPr>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98;p52">
              <a:extLst>
                <a:ext uri="{FF2B5EF4-FFF2-40B4-BE49-F238E27FC236}">
                  <a16:creationId xmlns:a16="http://schemas.microsoft.com/office/drawing/2014/main" id="{FDE0FB1B-7E2C-BAA1-6131-D4000DBC5910}"/>
                </a:ext>
              </a:extLst>
            </p:cNvPr>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99;p52">
              <a:extLst>
                <a:ext uri="{FF2B5EF4-FFF2-40B4-BE49-F238E27FC236}">
                  <a16:creationId xmlns:a16="http://schemas.microsoft.com/office/drawing/2014/main" id="{542F83B3-0B2E-40C5-A970-2F1CD0955C56}"/>
                </a:ext>
              </a:extLst>
            </p:cNvPr>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52">
              <a:extLst>
                <a:ext uri="{FF2B5EF4-FFF2-40B4-BE49-F238E27FC236}">
                  <a16:creationId xmlns:a16="http://schemas.microsoft.com/office/drawing/2014/main" id="{CE39ACD8-0414-6FD0-D333-0543BA6E0104}"/>
                </a:ext>
              </a:extLst>
            </p:cNvPr>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52">
              <a:extLst>
                <a:ext uri="{FF2B5EF4-FFF2-40B4-BE49-F238E27FC236}">
                  <a16:creationId xmlns:a16="http://schemas.microsoft.com/office/drawing/2014/main" id="{23B917F3-8B07-3877-F1D8-256B9A72C13A}"/>
                </a:ext>
              </a:extLst>
            </p:cNvPr>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52">
              <a:extLst>
                <a:ext uri="{FF2B5EF4-FFF2-40B4-BE49-F238E27FC236}">
                  <a16:creationId xmlns:a16="http://schemas.microsoft.com/office/drawing/2014/main" id="{5243C40D-AFD6-2E7F-B9E2-D3A5AD8A0E5D}"/>
                </a:ext>
              </a:extLst>
            </p:cNvPr>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3;p52">
              <a:extLst>
                <a:ext uri="{FF2B5EF4-FFF2-40B4-BE49-F238E27FC236}">
                  <a16:creationId xmlns:a16="http://schemas.microsoft.com/office/drawing/2014/main" id="{75E801F1-2684-6BD1-D9CA-7979E3C6D784}"/>
                </a:ext>
              </a:extLst>
            </p:cNvPr>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04;p52">
            <a:extLst>
              <a:ext uri="{FF2B5EF4-FFF2-40B4-BE49-F238E27FC236}">
                <a16:creationId xmlns:a16="http://schemas.microsoft.com/office/drawing/2014/main" id="{8F64337C-5223-69BE-4C7A-878CC5BC5943}"/>
              </a:ext>
            </a:extLst>
          </p:cNvPr>
          <p:cNvGrpSpPr/>
          <p:nvPr/>
        </p:nvGrpSpPr>
        <p:grpSpPr>
          <a:xfrm>
            <a:off x="8124138" y="4278168"/>
            <a:ext cx="668104" cy="895218"/>
            <a:chOff x="122038" y="7256930"/>
            <a:chExt cx="668104" cy="895218"/>
          </a:xfrm>
        </p:grpSpPr>
        <p:sp>
          <p:nvSpPr>
            <p:cNvPr id="14" name="Google Shape;1305;p52">
              <a:extLst>
                <a:ext uri="{FF2B5EF4-FFF2-40B4-BE49-F238E27FC236}">
                  <a16:creationId xmlns:a16="http://schemas.microsoft.com/office/drawing/2014/main" id="{7BCD4B32-0A64-2102-C939-65A2EA75BD2D}"/>
                </a:ext>
              </a:extLst>
            </p:cNvPr>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6;p52">
              <a:extLst>
                <a:ext uri="{FF2B5EF4-FFF2-40B4-BE49-F238E27FC236}">
                  <a16:creationId xmlns:a16="http://schemas.microsoft.com/office/drawing/2014/main" id="{6099B2FC-77A9-AABD-548F-8013F414E18A}"/>
                </a:ext>
              </a:extLst>
            </p:cNvPr>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07;p52">
              <a:extLst>
                <a:ext uri="{FF2B5EF4-FFF2-40B4-BE49-F238E27FC236}">
                  <a16:creationId xmlns:a16="http://schemas.microsoft.com/office/drawing/2014/main" id="{549C183A-0989-E0B9-E19C-B67E60AF5C54}"/>
                </a:ext>
              </a:extLst>
            </p:cNvPr>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08;p52">
              <a:extLst>
                <a:ext uri="{FF2B5EF4-FFF2-40B4-BE49-F238E27FC236}">
                  <a16:creationId xmlns:a16="http://schemas.microsoft.com/office/drawing/2014/main" id="{EA180A46-782B-A2FE-4BF3-B44119E21F0E}"/>
                </a:ext>
              </a:extLst>
            </p:cNvPr>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9;p52">
              <a:extLst>
                <a:ext uri="{FF2B5EF4-FFF2-40B4-BE49-F238E27FC236}">
                  <a16:creationId xmlns:a16="http://schemas.microsoft.com/office/drawing/2014/main" id="{35228C54-318D-6E4B-AFBA-6BE70FBEEBDC}"/>
                </a:ext>
              </a:extLst>
            </p:cNvPr>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10;p52">
              <a:extLst>
                <a:ext uri="{FF2B5EF4-FFF2-40B4-BE49-F238E27FC236}">
                  <a16:creationId xmlns:a16="http://schemas.microsoft.com/office/drawing/2014/main" id="{28718F6F-83A8-4BDC-BCD8-8670CC85C132}"/>
                </a:ext>
              </a:extLst>
            </p:cNvPr>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4172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5" name="Google Shape;1265;p52"/>
          <p:cNvSpPr txBox="1">
            <a:spLocks noGrp="1"/>
          </p:cNvSpPr>
          <p:nvPr>
            <p:ph type="title"/>
          </p:nvPr>
        </p:nvSpPr>
        <p:spPr>
          <a:xfrm>
            <a:off x="144689" y="1458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3.3 Data Dictionary</a:t>
            </a:r>
            <a:endParaRPr dirty="0"/>
          </a:p>
        </p:txBody>
      </p:sp>
      <p:sp>
        <p:nvSpPr>
          <p:cNvPr id="15" name="TextBox 14">
            <a:extLst>
              <a:ext uri="{FF2B5EF4-FFF2-40B4-BE49-F238E27FC236}">
                <a16:creationId xmlns:a16="http://schemas.microsoft.com/office/drawing/2014/main" id="{4EB4CA0F-FE33-3731-4A16-C97D9EC407C3}"/>
              </a:ext>
            </a:extLst>
          </p:cNvPr>
          <p:cNvSpPr txBox="1"/>
          <p:nvPr/>
        </p:nvSpPr>
        <p:spPr>
          <a:xfrm>
            <a:off x="377232" y="587287"/>
            <a:ext cx="2257719" cy="369332"/>
          </a:xfrm>
          <a:prstGeom prst="rect">
            <a:avLst/>
          </a:prstGeom>
          <a:noFill/>
        </p:spPr>
        <p:txBody>
          <a:bodyPr wrap="square" rtlCol="0">
            <a:spAutoFit/>
          </a:bodyPr>
          <a:lstStyle/>
          <a:p>
            <a:r>
              <a:rPr lang="en-IN" sz="1800" b="1" dirty="0">
                <a:solidFill>
                  <a:srgbClr val="1D4ED8"/>
                </a:solidFill>
                <a:latin typeface="Realway"/>
              </a:rPr>
              <a:t>- Student Table:</a:t>
            </a:r>
          </a:p>
        </p:txBody>
      </p:sp>
      <p:grpSp>
        <p:nvGrpSpPr>
          <p:cNvPr id="5" name="Google Shape;1296;p52">
            <a:extLst>
              <a:ext uri="{FF2B5EF4-FFF2-40B4-BE49-F238E27FC236}">
                <a16:creationId xmlns:a16="http://schemas.microsoft.com/office/drawing/2014/main" id="{DE0C1538-D1D7-F17F-3B0F-70E1B8F35C90}"/>
              </a:ext>
            </a:extLst>
          </p:cNvPr>
          <p:cNvGrpSpPr/>
          <p:nvPr/>
        </p:nvGrpSpPr>
        <p:grpSpPr>
          <a:xfrm flipH="1">
            <a:off x="478251" y="4069594"/>
            <a:ext cx="557414" cy="1071157"/>
            <a:chOff x="4002401" y="6360650"/>
            <a:chExt cx="930575" cy="1788241"/>
          </a:xfrm>
        </p:grpSpPr>
        <p:sp>
          <p:nvSpPr>
            <p:cNvPr id="6" name="Google Shape;1297;p52">
              <a:extLst>
                <a:ext uri="{FF2B5EF4-FFF2-40B4-BE49-F238E27FC236}">
                  <a16:creationId xmlns:a16="http://schemas.microsoft.com/office/drawing/2014/main" id="{CE52B349-7D18-B0C1-7348-B0CE549F619E}"/>
                </a:ext>
              </a:extLst>
            </p:cNvPr>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98;p52">
              <a:extLst>
                <a:ext uri="{FF2B5EF4-FFF2-40B4-BE49-F238E27FC236}">
                  <a16:creationId xmlns:a16="http://schemas.microsoft.com/office/drawing/2014/main" id="{FDE0FB1B-7E2C-BAA1-6131-D4000DBC5910}"/>
                </a:ext>
              </a:extLst>
            </p:cNvPr>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99;p52">
              <a:extLst>
                <a:ext uri="{FF2B5EF4-FFF2-40B4-BE49-F238E27FC236}">
                  <a16:creationId xmlns:a16="http://schemas.microsoft.com/office/drawing/2014/main" id="{542F83B3-0B2E-40C5-A970-2F1CD0955C56}"/>
                </a:ext>
              </a:extLst>
            </p:cNvPr>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52">
              <a:extLst>
                <a:ext uri="{FF2B5EF4-FFF2-40B4-BE49-F238E27FC236}">
                  <a16:creationId xmlns:a16="http://schemas.microsoft.com/office/drawing/2014/main" id="{CE39ACD8-0414-6FD0-D333-0543BA6E0104}"/>
                </a:ext>
              </a:extLst>
            </p:cNvPr>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52">
              <a:extLst>
                <a:ext uri="{FF2B5EF4-FFF2-40B4-BE49-F238E27FC236}">
                  <a16:creationId xmlns:a16="http://schemas.microsoft.com/office/drawing/2014/main" id="{23B917F3-8B07-3877-F1D8-256B9A72C13A}"/>
                </a:ext>
              </a:extLst>
            </p:cNvPr>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52">
              <a:extLst>
                <a:ext uri="{FF2B5EF4-FFF2-40B4-BE49-F238E27FC236}">
                  <a16:creationId xmlns:a16="http://schemas.microsoft.com/office/drawing/2014/main" id="{5243C40D-AFD6-2E7F-B9E2-D3A5AD8A0E5D}"/>
                </a:ext>
              </a:extLst>
            </p:cNvPr>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3;p52">
              <a:extLst>
                <a:ext uri="{FF2B5EF4-FFF2-40B4-BE49-F238E27FC236}">
                  <a16:creationId xmlns:a16="http://schemas.microsoft.com/office/drawing/2014/main" id="{75E801F1-2684-6BD1-D9CA-7979E3C6D784}"/>
                </a:ext>
              </a:extLst>
            </p:cNvPr>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04;p52">
            <a:extLst>
              <a:ext uri="{FF2B5EF4-FFF2-40B4-BE49-F238E27FC236}">
                <a16:creationId xmlns:a16="http://schemas.microsoft.com/office/drawing/2014/main" id="{8F64337C-5223-69BE-4C7A-878CC5BC5943}"/>
              </a:ext>
            </a:extLst>
          </p:cNvPr>
          <p:cNvGrpSpPr/>
          <p:nvPr/>
        </p:nvGrpSpPr>
        <p:grpSpPr>
          <a:xfrm>
            <a:off x="8124138" y="4278168"/>
            <a:ext cx="668104" cy="895218"/>
            <a:chOff x="122038" y="7256930"/>
            <a:chExt cx="668104" cy="895218"/>
          </a:xfrm>
        </p:grpSpPr>
        <p:sp>
          <p:nvSpPr>
            <p:cNvPr id="14" name="Google Shape;1305;p52">
              <a:extLst>
                <a:ext uri="{FF2B5EF4-FFF2-40B4-BE49-F238E27FC236}">
                  <a16:creationId xmlns:a16="http://schemas.microsoft.com/office/drawing/2014/main" id="{7BCD4B32-0A64-2102-C939-65A2EA75BD2D}"/>
                </a:ext>
              </a:extLst>
            </p:cNvPr>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6;p52">
              <a:extLst>
                <a:ext uri="{FF2B5EF4-FFF2-40B4-BE49-F238E27FC236}">
                  <a16:creationId xmlns:a16="http://schemas.microsoft.com/office/drawing/2014/main" id="{6099B2FC-77A9-AABD-548F-8013F414E18A}"/>
                </a:ext>
              </a:extLst>
            </p:cNvPr>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07;p52">
              <a:extLst>
                <a:ext uri="{FF2B5EF4-FFF2-40B4-BE49-F238E27FC236}">
                  <a16:creationId xmlns:a16="http://schemas.microsoft.com/office/drawing/2014/main" id="{549C183A-0989-E0B9-E19C-B67E60AF5C54}"/>
                </a:ext>
              </a:extLst>
            </p:cNvPr>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08;p52">
              <a:extLst>
                <a:ext uri="{FF2B5EF4-FFF2-40B4-BE49-F238E27FC236}">
                  <a16:creationId xmlns:a16="http://schemas.microsoft.com/office/drawing/2014/main" id="{EA180A46-782B-A2FE-4BF3-B44119E21F0E}"/>
                </a:ext>
              </a:extLst>
            </p:cNvPr>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9;p52">
              <a:extLst>
                <a:ext uri="{FF2B5EF4-FFF2-40B4-BE49-F238E27FC236}">
                  <a16:creationId xmlns:a16="http://schemas.microsoft.com/office/drawing/2014/main" id="{35228C54-318D-6E4B-AFBA-6BE70FBEEBDC}"/>
                </a:ext>
              </a:extLst>
            </p:cNvPr>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10;p52">
              <a:extLst>
                <a:ext uri="{FF2B5EF4-FFF2-40B4-BE49-F238E27FC236}">
                  <a16:creationId xmlns:a16="http://schemas.microsoft.com/office/drawing/2014/main" id="{28718F6F-83A8-4BDC-BCD8-8670CC85C132}"/>
                </a:ext>
              </a:extLst>
            </p:cNvPr>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AB9D15FB-5410-B760-D258-5BC323EAB4FA}"/>
              </a:ext>
            </a:extLst>
          </p:cNvPr>
          <p:cNvGraphicFramePr>
            <a:graphicFrameLocks noGrp="1"/>
          </p:cNvGraphicFramePr>
          <p:nvPr>
            <p:extLst>
              <p:ext uri="{D42A27DB-BD31-4B8C-83A1-F6EECF244321}">
                <p14:modId xmlns:p14="http://schemas.microsoft.com/office/powerpoint/2010/main" val="2323188628"/>
              </p:ext>
            </p:extLst>
          </p:nvPr>
        </p:nvGraphicFramePr>
        <p:xfrm>
          <a:off x="1603513" y="1159987"/>
          <a:ext cx="5791200" cy="2989456"/>
        </p:xfrm>
        <a:graphic>
          <a:graphicData uri="http://schemas.openxmlformats.org/drawingml/2006/table">
            <a:tbl>
              <a:tblPr firstRow="1" firstCol="1" bandRow="1">
                <a:tableStyleId>{21E4AEA4-8DFA-4A89-87EB-49C32662AFE0}</a:tableStyleId>
              </a:tblPr>
              <a:tblGrid>
                <a:gridCol w="531965">
                  <a:extLst>
                    <a:ext uri="{9D8B030D-6E8A-4147-A177-3AD203B41FA5}">
                      <a16:colId xmlns:a16="http://schemas.microsoft.com/office/drawing/2014/main" val="2539099499"/>
                    </a:ext>
                  </a:extLst>
                </a:gridCol>
                <a:gridCol w="1537936">
                  <a:extLst>
                    <a:ext uri="{9D8B030D-6E8A-4147-A177-3AD203B41FA5}">
                      <a16:colId xmlns:a16="http://schemas.microsoft.com/office/drawing/2014/main" val="330954879"/>
                    </a:ext>
                  </a:extLst>
                </a:gridCol>
                <a:gridCol w="817179">
                  <a:extLst>
                    <a:ext uri="{9D8B030D-6E8A-4147-A177-3AD203B41FA5}">
                      <a16:colId xmlns:a16="http://schemas.microsoft.com/office/drawing/2014/main" val="2817609747"/>
                    </a:ext>
                  </a:extLst>
                </a:gridCol>
                <a:gridCol w="2904120">
                  <a:extLst>
                    <a:ext uri="{9D8B030D-6E8A-4147-A177-3AD203B41FA5}">
                      <a16:colId xmlns:a16="http://schemas.microsoft.com/office/drawing/2014/main" val="145037686"/>
                    </a:ext>
                  </a:extLst>
                </a:gridCol>
              </a:tblGrid>
              <a:tr h="373682">
                <a:tc>
                  <a:txBody>
                    <a:bodyPr/>
                    <a:lstStyle/>
                    <a:p>
                      <a:r>
                        <a:rPr lang="en-IN" sz="1100" kern="100">
                          <a:effectLst/>
                        </a:rPr>
                        <a:t>SR NO.</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COLUMN NAME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DATATYPE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DESCRIPTION</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3826845556"/>
                  </a:ext>
                </a:extLst>
              </a:tr>
              <a:tr h="373682">
                <a:tc>
                  <a:txBody>
                    <a:bodyPr/>
                    <a:lstStyle/>
                    <a:p>
                      <a:r>
                        <a:rPr lang="en-IN" sz="1100" kern="100">
                          <a:effectLst/>
                        </a:rPr>
                        <a:t>9.</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City</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dirty="0">
                          <a:effectLst/>
                        </a:rPr>
                        <a:t>City of the Student</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2191427570"/>
                  </a:ext>
                </a:extLst>
              </a:tr>
              <a:tr h="373682">
                <a:tc>
                  <a:txBody>
                    <a:bodyPr/>
                    <a:lstStyle/>
                    <a:p>
                      <a:r>
                        <a:rPr lang="en-IN" sz="1100" kern="100">
                          <a:effectLst/>
                        </a:rPr>
                        <a:t>10.</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State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dirty="0">
                          <a:effectLst/>
                        </a:rPr>
                        <a:t>Varchar</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State of the student</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353463718"/>
                  </a:ext>
                </a:extLst>
              </a:tr>
              <a:tr h="373682">
                <a:tc>
                  <a:txBody>
                    <a:bodyPr/>
                    <a:lstStyle/>
                    <a:p>
                      <a:r>
                        <a:rPr lang="en-IN" sz="1100" kern="100">
                          <a:effectLst/>
                        </a:rPr>
                        <a:t>11.</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Phone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Phone number of the student</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1551354418"/>
                  </a:ext>
                </a:extLst>
              </a:tr>
              <a:tr h="373682">
                <a:tc>
                  <a:txBody>
                    <a:bodyPr/>
                    <a:lstStyle/>
                    <a:p>
                      <a:r>
                        <a:rPr lang="en-IN" sz="1100" kern="100">
                          <a:effectLst/>
                        </a:rPr>
                        <a:t>12.</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Email</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Email Address of the student</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1170665633"/>
                  </a:ext>
                </a:extLst>
              </a:tr>
              <a:tr h="373682">
                <a:tc>
                  <a:txBody>
                    <a:bodyPr/>
                    <a:lstStyle/>
                    <a:p>
                      <a:r>
                        <a:rPr lang="en-IN" sz="1100" kern="100">
                          <a:effectLst/>
                        </a:rPr>
                        <a:t>13.</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Tenth school </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dirty="0">
                          <a:effectLst/>
                        </a:rPr>
                        <a:t>Varchar</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Name of Tenth School</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1333311088"/>
                  </a:ext>
                </a:extLst>
              </a:tr>
              <a:tr h="373682">
                <a:tc>
                  <a:txBody>
                    <a:bodyPr/>
                    <a:lstStyle/>
                    <a:p>
                      <a:r>
                        <a:rPr lang="en-IN" sz="1100" kern="100">
                          <a:effectLst/>
                        </a:rPr>
                        <a:t>14.</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Tenth Passing Year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dirty="0">
                          <a:effectLst/>
                        </a:rPr>
                        <a:t>Passing year of tenth school</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3619753370"/>
                  </a:ext>
                </a:extLst>
              </a:tr>
              <a:tr h="373682">
                <a:tc>
                  <a:txBody>
                    <a:bodyPr/>
                    <a:lstStyle/>
                    <a:p>
                      <a:r>
                        <a:rPr lang="en-IN" sz="1100" kern="100">
                          <a:effectLst/>
                        </a:rPr>
                        <a:t>15.</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Tenth Percentage</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a:effectLst/>
                        </a:rPr>
                        <a:t>Varchar</a:t>
                      </a:r>
                      <a:endParaRPr lang="en-IN" sz="11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tc>
                  <a:txBody>
                    <a:bodyPr/>
                    <a:lstStyle/>
                    <a:p>
                      <a:r>
                        <a:rPr lang="en-IN" sz="1100" kern="100" dirty="0">
                          <a:effectLst/>
                        </a:rPr>
                        <a:t>Percentage of tenth school</a:t>
                      </a:r>
                      <a:endParaRPr lang="en-IN" sz="11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33912" marR="33912" marT="0" marB="0" anchor="ctr"/>
                </a:tc>
                <a:extLst>
                  <a:ext uri="{0D108BD9-81ED-4DB2-BD59-A6C34878D82A}">
                    <a16:rowId xmlns:a16="http://schemas.microsoft.com/office/drawing/2014/main" val="1569871559"/>
                  </a:ext>
                </a:extLst>
              </a:tr>
            </a:tbl>
          </a:graphicData>
        </a:graphic>
      </p:graphicFrame>
    </p:spTree>
    <p:extLst>
      <p:ext uri="{BB962C8B-B14F-4D97-AF65-F5344CB8AC3E}">
        <p14:creationId xmlns:p14="http://schemas.microsoft.com/office/powerpoint/2010/main" val="1996598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5" name="Google Shape;1265;p52"/>
          <p:cNvSpPr txBox="1">
            <a:spLocks noGrp="1"/>
          </p:cNvSpPr>
          <p:nvPr>
            <p:ph type="title"/>
          </p:nvPr>
        </p:nvSpPr>
        <p:spPr>
          <a:xfrm>
            <a:off x="144689" y="1458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3.3 Data Dictionary</a:t>
            </a:r>
            <a:endParaRPr dirty="0"/>
          </a:p>
        </p:txBody>
      </p:sp>
      <p:sp>
        <p:nvSpPr>
          <p:cNvPr id="15" name="TextBox 14">
            <a:extLst>
              <a:ext uri="{FF2B5EF4-FFF2-40B4-BE49-F238E27FC236}">
                <a16:creationId xmlns:a16="http://schemas.microsoft.com/office/drawing/2014/main" id="{4EB4CA0F-FE33-3731-4A16-C97D9EC407C3}"/>
              </a:ext>
            </a:extLst>
          </p:cNvPr>
          <p:cNvSpPr txBox="1"/>
          <p:nvPr/>
        </p:nvSpPr>
        <p:spPr>
          <a:xfrm>
            <a:off x="377232" y="587287"/>
            <a:ext cx="2257719" cy="369332"/>
          </a:xfrm>
          <a:prstGeom prst="rect">
            <a:avLst/>
          </a:prstGeom>
          <a:noFill/>
        </p:spPr>
        <p:txBody>
          <a:bodyPr wrap="square" rtlCol="0">
            <a:spAutoFit/>
          </a:bodyPr>
          <a:lstStyle/>
          <a:p>
            <a:r>
              <a:rPr lang="en-IN" sz="1800" b="1" dirty="0">
                <a:solidFill>
                  <a:srgbClr val="1D4ED8"/>
                </a:solidFill>
                <a:latin typeface="Realway"/>
              </a:rPr>
              <a:t>- Student Table:</a:t>
            </a:r>
          </a:p>
        </p:txBody>
      </p:sp>
      <p:grpSp>
        <p:nvGrpSpPr>
          <p:cNvPr id="5" name="Google Shape;1296;p52">
            <a:extLst>
              <a:ext uri="{FF2B5EF4-FFF2-40B4-BE49-F238E27FC236}">
                <a16:creationId xmlns:a16="http://schemas.microsoft.com/office/drawing/2014/main" id="{DE0C1538-D1D7-F17F-3B0F-70E1B8F35C90}"/>
              </a:ext>
            </a:extLst>
          </p:cNvPr>
          <p:cNvGrpSpPr/>
          <p:nvPr/>
        </p:nvGrpSpPr>
        <p:grpSpPr>
          <a:xfrm flipH="1">
            <a:off x="478251" y="4069594"/>
            <a:ext cx="557414" cy="1071157"/>
            <a:chOff x="4002401" y="6360650"/>
            <a:chExt cx="930575" cy="1788241"/>
          </a:xfrm>
        </p:grpSpPr>
        <p:sp>
          <p:nvSpPr>
            <p:cNvPr id="6" name="Google Shape;1297;p52">
              <a:extLst>
                <a:ext uri="{FF2B5EF4-FFF2-40B4-BE49-F238E27FC236}">
                  <a16:creationId xmlns:a16="http://schemas.microsoft.com/office/drawing/2014/main" id="{CE52B349-7D18-B0C1-7348-B0CE549F619E}"/>
                </a:ext>
              </a:extLst>
            </p:cNvPr>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98;p52">
              <a:extLst>
                <a:ext uri="{FF2B5EF4-FFF2-40B4-BE49-F238E27FC236}">
                  <a16:creationId xmlns:a16="http://schemas.microsoft.com/office/drawing/2014/main" id="{FDE0FB1B-7E2C-BAA1-6131-D4000DBC5910}"/>
                </a:ext>
              </a:extLst>
            </p:cNvPr>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99;p52">
              <a:extLst>
                <a:ext uri="{FF2B5EF4-FFF2-40B4-BE49-F238E27FC236}">
                  <a16:creationId xmlns:a16="http://schemas.microsoft.com/office/drawing/2014/main" id="{542F83B3-0B2E-40C5-A970-2F1CD0955C56}"/>
                </a:ext>
              </a:extLst>
            </p:cNvPr>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52">
              <a:extLst>
                <a:ext uri="{FF2B5EF4-FFF2-40B4-BE49-F238E27FC236}">
                  <a16:creationId xmlns:a16="http://schemas.microsoft.com/office/drawing/2014/main" id="{CE39ACD8-0414-6FD0-D333-0543BA6E0104}"/>
                </a:ext>
              </a:extLst>
            </p:cNvPr>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52">
              <a:extLst>
                <a:ext uri="{FF2B5EF4-FFF2-40B4-BE49-F238E27FC236}">
                  <a16:creationId xmlns:a16="http://schemas.microsoft.com/office/drawing/2014/main" id="{23B917F3-8B07-3877-F1D8-256B9A72C13A}"/>
                </a:ext>
              </a:extLst>
            </p:cNvPr>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52">
              <a:extLst>
                <a:ext uri="{FF2B5EF4-FFF2-40B4-BE49-F238E27FC236}">
                  <a16:creationId xmlns:a16="http://schemas.microsoft.com/office/drawing/2014/main" id="{5243C40D-AFD6-2E7F-B9E2-D3A5AD8A0E5D}"/>
                </a:ext>
              </a:extLst>
            </p:cNvPr>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3;p52">
              <a:extLst>
                <a:ext uri="{FF2B5EF4-FFF2-40B4-BE49-F238E27FC236}">
                  <a16:creationId xmlns:a16="http://schemas.microsoft.com/office/drawing/2014/main" id="{75E801F1-2684-6BD1-D9CA-7979E3C6D784}"/>
                </a:ext>
              </a:extLst>
            </p:cNvPr>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04;p52">
            <a:extLst>
              <a:ext uri="{FF2B5EF4-FFF2-40B4-BE49-F238E27FC236}">
                <a16:creationId xmlns:a16="http://schemas.microsoft.com/office/drawing/2014/main" id="{8F64337C-5223-69BE-4C7A-878CC5BC5943}"/>
              </a:ext>
            </a:extLst>
          </p:cNvPr>
          <p:cNvGrpSpPr/>
          <p:nvPr/>
        </p:nvGrpSpPr>
        <p:grpSpPr>
          <a:xfrm>
            <a:off x="8124138" y="4278168"/>
            <a:ext cx="668104" cy="895218"/>
            <a:chOff x="122038" y="7256930"/>
            <a:chExt cx="668104" cy="895218"/>
          </a:xfrm>
        </p:grpSpPr>
        <p:sp>
          <p:nvSpPr>
            <p:cNvPr id="14" name="Google Shape;1305;p52">
              <a:extLst>
                <a:ext uri="{FF2B5EF4-FFF2-40B4-BE49-F238E27FC236}">
                  <a16:creationId xmlns:a16="http://schemas.microsoft.com/office/drawing/2014/main" id="{7BCD4B32-0A64-2102-C939-65A2EA75BD2D}"/>
                </a:ext>
              </a:extLst>
            </p:cNvPr>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6;p52">
              <a:extLst>
                <a:ext uri="{FF2B5EF4-FFF2-40B4-BE49-F238E27FC236}">
                  <a16:creationId xmlns:a16="http://schemas.microsoft.com/office/drawing/2014/main" id="{6099B2FC-77A9-AABD-548F-8013F414E18A}"/>
                </a:ext>
              </a:extLst>
            </p:cNvPr>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07;p52">
              <a:extLst>
                <a:ext uri="{FF2B5EF4-FFF2-40B4-BE49-F238E27FC236}">
                  <a16:creationId xmlns:a16="http://schemas.microsoft.com/office/drawing/2014/main" id="{549C183A-0989-E0B9-E19C-B67E60AF5C54}"/>
                </a:ext>
              </a:extLst>
            </p:cNvPr>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08;p52">
              <a:extLst>
                <a:ext uri="{FF2B5EF4-FFF2-40B4-BE49-F238E27FC236}">
                  <a16:creationId xmlns:a16="http://schemas.microsoft.com/office/drawing/2014/main" id="{EA180A46-782B-A2FE-4BF3-B44119E21F0E}"/>
                </a:ext>
              </a:extLst>
            </p:cNvPr>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9;p52">
              <a:extLst>
                <a:ext uri="{FF2B5EF4-FFF2-40B4-BE49-F238E27FC236}">
                  <a16:creationId xmlns:a16="http://schemas.microsoft.com/office/drawing/2014/main" id="{35228C54-318D-6E4B-AFBA-6BE70FBEEBDC}"/>
                </a:ext>
              </a:extLst>
            </p:cNvPr>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10;p52">
              <a:extLst>
                <a:ext uri="{FF2B5EF4-FFF2-40B4-BE49-F238E27FC236}">
                  <a16:creationId xmlns:a16="http://schemas.microsoft.com/office/drawing/2014/main" id="{28718F6F-83A8-4BDC-BCD8-8670CC85C132}"/>
                </a:ext>
              </a:extLst>
            </p:cNvPr>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8701C439-3FD4-937F-FA2E-C649833B180C}"/>
              </a:ext>
            </a:extLst>
          </p:cNvPr>
          <p:cNvGraphicFramePr>
            <a:graphicFrameLocks noGrp="1"/>
          </p:cNvGraphicFramePr>
          <p:nvPr>
            <p:extLst>
              <p:ext uri="{D42A27DB-BD31-4B8C-83A1-F6EECF244321}">
                <p14:modId xmlns:p14="http://schemas.microsoft.com/office/powerpoint/2010/main" val="2876120219"/>
              </p:ext>
            </p:extLst>
          </p:nvPr>
        </p:nvGraphicFramePr>
        <p:xfrm>
          <a:off x="1139355" y="1104339"/>
          <a:ext cx="6531268" cy="3416303"/>
        </p:xfrm>
        <a:graphic>
          <a:graphicData uri="http://schemas.openxmlformats.org/drawingml/2006/table">
            <a:tbl>
              <a:tblPr firstRow="1" firstCol="1" bandRow="1">
                <a:tableStyleId>{21E4AEA4-8DFA-4A89-87EB-49C32662AFE0}</a:tableStyleId>
              </a:tblPr>
              <a:tblGrid>
                <a:gridCol w="585120">
                  <a:extLst>
                    <a:ext uri="{9D8B030D-6E8A-4147-A177-3AD203B41FA5}">
                      <a16:colId xmlns:a16="http://schemas.microsoft.com/office/drawing/2014/main" val="1540391592"/>
                    </a:ext>
                  </a:extLst>
                </a:gridCol>
                <a:gridCol w="1637308">
                  <a:extLst>
                    <a:ext uri="{9D8B030D-6E8A-4147-A177-3AD203B41FA5}">
                      <a16:colId xmlns:a16="http://schemas.microsoft.com/office/drawing/2014/main" val="1586850456"/>
                    </a:ext>
                  </a:extLst>
                </a:gridCol>
                <a:gridCol w="1217074">
                  <a:extLst>
                    <a:ext uri="{9D8B030D-6E8A-4147-A177-3AD203B41FA5}">
                      <a16:colId xmlns:a16="http://schemas.microsoft.com/office/drawing/2014/main" val="836485382"/>
                    </a:ext>
                  </a:extLst>
                </a:gridCol>
                <a:gridCol w="3091766">
                  <a:extLst>
                    <a:ext uri="{9D8B030D-6E8A-4147-A177-3AD203B41FA5}">
                      <a16:colId xmlns:a16="http://schemas.microsoft.com/office/drawing/2014/main" val="1850798640"/>
                    </a:ext>
                  </a:extLst>
                </a:gridCol>
              </a:tblGrid>
              <a:tr h="439598">
                <a:tc>
                  <a:txBody>
                    <a:bodyPr/>
                    <a:lstStyle/>
                    <a:p>
                      <a:pPr marL="228600">
                        <a:lnSpc>
                          <a:spcPct val="107000"/>
                        </a:lnSpc>
                        <a:spcAft>
                          <a:spcPts val="800"/>
                        </a:spcAft>
                      </a:pPr>
                      <a:r>
                        <a:rPr lang="en-IN" sz="900" kern="100">
                          <a:effectLst/>
                        </a:rPr>
                        <a:t>SR NO.</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COLUMN NAME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DATATYPE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DESCRIPTION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3159068493"/>
                  </a:ext>
                </a:extLst>
              </a:tr>
              <a:tr h="330745">
                <a:tc>
                  <a:txBody>
                    <a:bodyPr/>
                    <a:lstStyle/>
                    <a:p>
                      <a:pPr marL="228600">
                        <a:lnSpc>
                          <a:spcPct val="107000"/>
                        </a:lnSpc>
                        <a:spcAft>
                          <a:spcPts val="800"/>
                        </a:spcAft>
                      </a:pPr>
                      <a:r>
                        <a:rPr lang="en-IN" sz="900" kern="100">
                          <a:effectLst/>
                        </a:rPr>
                        <a:t>16.</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Twelfthschool</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Name of Twelfth School</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3403575559"/>
                  </a:ext>
                </a:extLst>
              </a:tr>
              <a:tr h="330745">
                <a:tc>
                  <a:txBody>
                    <a:bodyPr/>
                    <a:lstStyle/>
                    <a:p>
                      <a:pPr marL="228600">
                        <a:lnSpc>
                          <a:spcPct val="107000"/>
                        </a:lnSpc>
                        <a:spcAft>
                          <a:spcPts val="800"/>
                        </a:spcAft>
                      </a:pPr>
                      <a:r>
                        <a:rPr lang="en-IN" sz="900" kern="100">
                          <a:effectLst/>
                        </a:rPr>
                        <a:t>17.</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Twelfthpassingyear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Passing year of Twelfth school</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210461236"/>
                  </a:ext>
                </a:extLst>
              </a:tr>
              <a:tr h="330745">
                <a:tc>
                  <a:txBody>
                    <a:bodyPr/>
                    <a:lstStyle/>
                    <a:p>
                      <a:pPr marL="228600">
                        <a:lnSpc>
                          <a:spcPct val="107000"/>
                        </a:lnSpc>
                        <a:spcAft>
                          <a:spcPts val="800"/>
                        </a:spcAft>
                      </a:pPr>
                      <a:r>
                        <a:rPr lang="en-IN" sz="900" kern="100">
                          <a:effectLst/>
                        </a:rPr>
                        <a:t>18.</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Twelfthpercentage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Percentage of Twelfth school</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2516900689"/>
                  </a:ext>
                </a:extLst>
              </a:tr>
              <a:tr h="330745">
                <a:tc>
                  <a:txBody>
                    <a:bodyPr/>
                    <a:lstStyle/>
                    <a:p>
                      <a:pPr marL="228600">
                        <a:lnSpc>
                          <a:spcPct val="107000"/>
                        </a:lnSpc>
                        <a:spcAft>
                          <a:spcPts val="800"/>
                        </a:spcAft>
                      </a:pPr>
                      <a:r>
                        <a:rPr lang="en-IN" sz="900" kern="100">
                          <a:effectLst/>
                        </a:rPr>
                        <a:t>19.</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Deptid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Integer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Unique id of the department-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347874141"/>
                  </a:ext>
                </a:extLst>
              </a:tr>
              <a:tr h="330745">
                <a:tc>
                  <a:txBody>
                    <a:bodyPr/>
                    <a:lstStyle/>
                    <a:p>
                      <a:pPr marL="228600">
                        <a:lnSpc>
                          <a:spcPct val="107000"/>
                        </a:lnSpc>
                        <a:spcAft>
                          <a:spcPts val="800"/>
                        </a:spcAft>
                      </a:pPr>
                      <a:r>
                        <a:rPr lang="en-IN" sz="900" kern="100">
                          <a:effectLst/>
                        </a:rPr>
                        <a:t>20.</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Classid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Integer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Unique id of the department-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387491200"/>
                  </a:ext>
                </a:extLst>
              </a:tr>
              <a:tr h="330745">
                <a:tc>
                  <a:txBody>
                    <a:bodyPr/>
                    <a:lstStyle/>
                    <a:p>
                      <a:pPr marL="228600">
                        <a:lnSpc>
                          <a:spcPct val="107000"/>
                        </a:lnSpc>
                        <a:spcAft>
                          <a:spcPts val="800"/>
                        </a:spcAft>
                      </a:pPr>
                      <a:r>
                        <a:rPr lang="en-IN" sz="900" kern="100">
                          <a:effectLst/>
                        </a:rPr>
                        <a:t>21.</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Password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Student password for login purpose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675377405"/>
                  </a:ext>
                </a:extLst>
              </a:tr>
              <a:tr h="330745">
                <a:tc>
                  <a:txBody>
                    <a:bodyPr/>
                    <a:lstStyle/>
                    <a:p>
                      <a:pPr marL="228600">
                        <a:lnSpc>
                          <a:spcPct val="107000"/>
                        </a:lnSpc>
                        <a:spcAft>
                          <a:spcPts val="800"/>
                        </a:spcAft>
                      </a:pPr>
                      <a:r>
                        <a:rPr lang="en-IN" sz="900" kern="100">
                          <a:effectLst/>
                        </a:rPr>
                        <a:t>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Profile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Name of the profile picture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3970309858"/>
                  </a:ext>
                </a:extLst>
              </a:tr>
              <a:tr h="330745">
                <a:tc>
                  <a:txBody>
                    <a:bodyPr/>
                    <a:lstStyle/>
                    <a:p>
                      <a:pPr marL="228600">
                        <a:lnSpc>
                          <a:spcPct val="107000"/>
                        </a:lnSpc>
                        <a:spcAft>
                          <a:spcPts val="800"/>
                        </a:spcAft>
                      </a:pPr>
                      <a:r>
                        <a:rPr lang="en-IN" sz="900" kern="100">
                          <a:effectLst/>
                        </a:rPr>
                        <a:t>23.</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Status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dirty="0">
                          <a:effectLst/>
                        </a:rPr>
                        <a:t>Varchar</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Status of student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359337482"/>
                  </a:ext>
                </a:extLst>
              </a:tr>
              <a:tr h="330745">
                <a:tc>
                  <a:txBody>
                    <a:bodyPr/>
                    <a:lstStyle/>
                    <a:p>
                      <a:pPr marL="228600">
                        <a:lnSpc>
                          <a:spcPct val="107000"/>
                        </a:lnSpc>
                        <a:spcAft>
                          <a:spcPts val="800"/>
                        </a:spcAft>
                      </a:pPr>
                      <a:r>
                        <a:rPr lang="en-IN" sz="900" kern="100">
                          <a:effectLst/>
                        </a:rPr>
                        <a:t>24.</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Verified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dirty="0">
                          <a:effectLst/>
                        </a:rPr>
                        <a:t>Student verification status</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652217334"/>
                  </a:ext>
                </a:extLst>
              </a:tr>
            </a:tbl>
          </a:graphicData>
        </a:graphic>
      </p:graphicFrame>
    </p:spTree>
    <p:extLst>
      <p:ext uri="{BB962C8B-B14F-4D97-AF65-F5344CB8AC3E}">
        <p14:creationId xmlns:p14="http://schemas.microsoft.com/office/powerpoint/2010/main" val="3332877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5" name="Google Shape;1265;p52"/>
          <p:cNvSpPr txBox="1">
            <a:spLocks noGrp="1"/>
          </p:cNvSpPr>
          <p:nvPr>
            <p:ph type="title"/>
          </p:nvPr>
        </p:nvSpPr>
        <p:spPr>
          <a:xfrm>
            <a:off x="144689" y="1458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3.3 Data Dictionary</a:t>
            </a:r>
            <a:endParaRPr dirty="0"/>
          </a:p>
        </p:txBody>
      </p:sp>
      <p:sp>
        <p:nvSpPr>
          <p:cNvPr id="15" name="TextBox 14">
            <a:extLst>
              <a:ext uri="{FF2B5EF4-FFF2-40B4-BE49-F238E27FC236}">
                <a16:creationId xmlns:a16="http://schemas.microsoft.com/office/drawing/2014/main" id="{4EB4CA0F-FE33-3731-4A16-C97D9EC407C3}"/>
              </a:ext>
            </a:extLst>
          </p:cNvPr>
          <p:cNvSpPr txBox="1"/>
          <p:nvPr/>
        </p:nvSpPr>
        <p:spPr>
          <a:xfrm>
            <a:off x="377232" y="587287"/>
            <a:ext cx="2257719" cy="369332"/>
          </a:xfrm>
          <a:prstGeom prst="rect">
            <a:avLst/>
          </a:prstGeom>
          <a:noFill/>
        </p:spPr>
        <p:txBody>
          <a:bodyPr wrap="square" rtlCol="0">
            <a:spAutoFit/>
          </a:bodyPr>
          <a:lstStyle/>
          <a:p>
            <a:r>
              <a:rPr lang="en-IN" sz="1800" b="1" dirty="0">
                <a:solidFill>
                  <a:srgbClr val="1D4ED8"/>
                </a:solidFill>
                <a:latin typeface="Realway"/>
              </a:rPr>
              <a:t>- Student Table:</a:t>
            </a:r>
          </a:p>
        </p:txBody>
      </p:sp>
      <p:grpSp>
        <p:nvGrpSpPr>
          <p:cNvPr id="5" name="Google Shape;1296;p52">
            <a:extLst>
              <a:ext uri="{FF2B5EF4-FFF2-40B4-BE49-F238E27FC236}">
                <a16:creationId xmlns:a16="http://schemas.microsoft.com/office/drawing/2014/main" id="{DE0C1538-D1D7-F17F-3B0F-70E1B8F35C90}"/>
              </a:ext>
            </a:extLst>
          </p:cNvPr>
          <p:cNvGrpSpPr/>
          <p:nvPr/>
        </p:nvGrpSpPr>
        <p:grpSpPr>
          <a:xfrm flipH="1">
            <a:off x="478251" y="4069594"/>
            <a:ext cx="557414" cy="1071157"/>
            <a:chOff x="4002401" y="6360650"/>
            <a:chExt cx="930575" cy="1788241"/>
          </a:xfrm>
        </p:grpSpPr>
        <p:sp>
          <p:nvSpPr>
            <p:cNvPr id="6" name="Google Shape;1297;p52">
              <a:extLst>
                <a:ext uri="{FF2B5EF4-FFF2-40B4-BE49-F238E27FC236}">
                  <a16:creationId xmlns:a16="http://schemas.microsoft.com/office/drawing/2014/main" id="{CE52B349-7D18-B0C1-7348-B0CE549F619E}"/>
                </a:ext>
              </a:extLst>
            </p:cNvPr>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98;p52">
              <a:extLst>
                <a:ext uri="{FF2B5EF4-FFF2-40B4-BE49-F238E27FC236}">
                  <a16:creationId xmlns:a16="http://schemas.microsoft.com/office/drawing/2014/main" id="{FDE0FB1B-7E2C-BAA1-6131-D4000DBC5910}"/>
                </a:ext>
              </a:extLst>
            </p:cNvPr>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99;p52">
              <a:extLst>
                <a:ext uri="{FF2B5EF4-FFF2-40B4-BE49-F238E27FC236}">
                  <a16:creationId xmlns:a16="http://schemas.microsoft.com/office/drawing/2014/main" id="{542F83B3-0B2E-40C5-A970-2F1CD0955C56}"/>
                </a:ext>
              </a:extLst>
            </p:cNvPr>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52">
              <a:extLst>
                <a:ext uri="{FF2B5EF4-FFF2-40B4-BE49-F238E27FC236}">
                  <a16:creationId xmlns:a16="http://schemas.microsoft.com/office/drawing/2014/main" id="{CE39ACD8-0414-6FD0-D333-0543BA6E0104}"/>
                </a:ext>
              </a:extLst>
            </p:cNvPr>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52">
              <a:extLst>
                <a:ext uri="{FF2B5EF4-FFF2-40B4-BE49-F238E27FC236}">
                  <a16:creationId xmlns:a16="http://schemas.microsoft.com/office/drawing/2014/main" id="{23B917F3-8B07-3877-F1D8-256B9A72C13A}"/>
                </a:ext>
              </a:extLst>
            </p:cNvPr>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52">
              <a:extLst>
                <a:ext uri="{FF2B5EF4-FFF2-40B4-BE49-F238E27FC236}">
                  <a16:creationId xmlns:a16="http://schemas.microsoft.com/office/drawing/2014/main" id="{5243C40D-AFD6-2E7F-B9E2-D3A5AD8A0E5D}"/>
                </a:ext>
              </a:extLst>
            </p:cNvPr>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3;p52">
              <a:extLst>
                <a:ext uri="{FF2B5EF4-FFF2-40B4-BE49-F238E27FC236}">
                  <a16:creationId xmlns:a16="http://schemas.microsoft.com/office/drawing/2014/main" id="{75E801F1-2684-6BD1-D9CA-7979E3C6D784}"/>
                </a:ext>
              </a:extLst>
            </p:cNvPr>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04;p52">
            <a:extLst>
              <a:ext uri="{FF2B5EF4-FFF2-40B4-BE49-F238E27FC236}">
                <a16:creationId xmlns:a16="http://schemas.microsoft.com/office/drawing/2014/main" id="{8F64337C-5223-69BE-4C7A-878CC5BC5943}"/>
              </a:ext>
            </a:extLst>
          </p:cNvPr>
          <p:cNvGrpSpPr/>
          <p:nvPr/>
        </p:nvGrpSpPr>
        <p:grpSpPr>
          <a:xfrm>
            <a:off x="8124138" y="4278168"/>
            <a:ext cx="668104" cy="895218"/>
            <a:chOff x="122038" y="7256930"/>
            <a:chExt cx="668104" cy="895218"/>
          </a:xfrm>
        </p:grpSpPr>
        <p:sp>
          <p:nvSpPr>
            <p:cNvPr id="14" name="Google Shape;1305;p52">
              <a:extLst>
                <a:ext uri="{FF2B5EF4-FFF2-40B4-BE49-F238E27FC236}">
                  <a16:creationId xmlns:a16="http://schemas.microsoft.com/office/drawing/2014/main" id="{7BCD4B32-0A64-2102-C939-65A2EA75BD2D}"/>
                </a:ext>
              </a:extLst>
            </p:cNvPr>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6;p52">
              <a:extLst>
                <a:ext uri="{FF2B5EF4-FFF2-40B4-BE49-F238E27FC236}">
                  <a16:creationId xmlns:a16="http://schemas.microsoft.com/office/drawing/2014/main" id="{6099B2FC-77A9-AABD-548F-8013F414E18A}"/>
                </a:ext>
              </a:extLst>
            </p:cNvPr>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07;p52">
              <a:extLst>
                <a:ext uri="{FF2B5EF4-FFF2-40B4-BE49-F238E27FC236}">
                  <a16:creationId xmlns:a16="http://schemas.microsoft.com/office/drawing/2014/main" id="{549C183A-0989-E0B9-E19C-B67E60AF5C54}"/>
                </a:ext>
              </a:extLst>
            </p:cNvPr>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08;p52">
              <a:extLst>
                <a:ext uri="{FF2B5EF4-FFF2-40B4-BE49-F238E27FC236}">
                  <a16:creationId xmlns:a16="http://schemas.microsoft.com/office/drawing/2014/main" id="{EA180A46-782B-A2FE-4BF3-B44119E21F0E}"/>
                </a:ext>
              </a:extLst>
            </p:cNvPr>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9;p52">
              <a:extLst>
                <a:ext uri="{FF2B5EF4-FFF2-40B4-BE49-F238E27FC236}">
                  <a16:creationId xmlns:a16="http://schemas.microsoft.com/office/drawing/2014/main" id="{35228C54-318D-6E4B-AFBA-6BE70FBEEBDC}"/>
                </a:ext>
              </a:extLst>
            </p:cNvPr>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10;p52">
              <a:extLst>
                <a:ext uri="{FF2B5EF4-FFF2-40B4-BE49-F238E27FC236}">
                  <a16:creationId xmlns:a16="http://schemas.microsoft.com/office/drawing/2014/main" id="{28718F6F-83A8-4BDC-BCD8-8670CC85C132}"/>
                </a:ext>
              </a:extLst>
            </p:cNvPr>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8701C439-3FD4-937F-FA2E-C649833B180C}"/>
              </a:ext>
            </a:extLst>
          </p:cNvPr>
          <p:cNvGraphicFramePr>
            <a:graphicFrameLocks noGrp="1"/>
          </p:cNvGraphicFramePr>
          <p:nvPr/>
        </p:nvGraphicFramePr>
        <p:xfrm>
          <a:off x="1139355" y="1104339"/>
          <a:ext cx="6531268" cy="3416303"/>
        </p:xfrm>
        <a:graphic>
          <a:graphicData uri="http://schemas.openxmlformats.org/drawingml/2006/table">
            <a:tbl>
              <a:tblPr firstRow="1" firstCol="1" bandRow="1">
                <a:tableStyleId>{21E4AEA4-8DFA-4A89-87EB-49C32662AFE0}</a:tableStyleId>
              </a:tblPr>
              <a:tblGrid>
                <a:gridCol w="585120">
                  <a:extLst>
                    <a:ext uri="{9D8B030D-6E8A-4147-A177-3AD203B41FA5}">
                      <a16:colId xmlns:a16="http://schemas.microsoft.com/office/drawing/2014/main" val="1540391592"/>
                    </a:ext>
                  </a:extLst>
                </a:gridCol>
                <a:gridCol w="1637308">
                  <a:extLst>
                    <a:ext uri="{9D8B030D-6E8A-4147-A177-3AD203B41FA5}">
                      <a16:colId xmlns:a16="http://schemas.microsoft.com/office/drawing/2014/main" val="1586850456"/>
                    </a:ext>
                  </a:extLst>
                </a:gridCol>
                <a:gridCol w="1217074">
                  <a:extLst>
                    <a:ext uri="{9D8B030D-6E8A-4147-A177-3AD203B41FA5}">
                      <a16:colId xmlns:a16="http://schemas.microsoft.com/office/drawing/2014/main" val="836485382"/>
                    </a:ext>
                  </a:extLst>
                </a:gridCol>
                <a:gridCol w="3091766">
                  <a:extLst>
                    <a:ext uri="{9D8B030D-6E8A-4147-A177-3AD203B41FA5}">
                      <a16:colId xmlns:a16="http://schemas.microsoft.com/office/drawing/2014/main" val="1850798640"/>
                    </a:ext>
                  </a:extLst>
                </a:gridCol>
              </a:tblGrid>
              <a:tr h="439598">
                <a:tc>
                  <a:txBody>
                    <a:bodyPr/>
                    <a:lstStyle/>
                    <a:p>
                      <a:pPr marL="228600">
                        <a:lnSpc>
                          <a:spcPct val="107000"/>
                        </a:lnSpc>
                        <a:spcAft>
                          <a:spcPts val="800"/>
                        </a:spcAft>
                      </a:pPr>
                      <a:r>
                        <a:rPr lang="en-IN" sz="900" kern="100">
                          <a:effectLst/>
                        </a:rPr>
                        <a:t>SR NO.</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COLUMN NAME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DATATYPE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DESCRIPTION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3159068493"/>
                  </a:ext>
                </a:extLst>
              </a:tr>
              <a:tr h="330745">
                <a:tc>
                  <a:txBody>
                    <a:bodyPr/>
                    <a:lstStyle/>
                    <a:p>
                      <a:pPr marL="228600">
                        <a:lnSpc>
                          <a:spcPct val="107000"/>
                        </a:lnSpc>
                        <a:spcAft>
                          <a:spcPts val="800"/>
                        </a:spcAft>
                      </a:pPr>
                      <a:r>
                        <a:rPr lang="en-IN" sz="900" kern="100">
                          <a:effectLst/>
                        </a:rPr>
                        <a:t>16.</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Twelfthschool</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Name of Twelfth School</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3403575559"/>
                  </a:ext>
                </a:extLst>
              </a:tr>
              <a:tr h="330745">
                <a:tc>
                  <a:txBody>
                    <a:bodyPr/>
                    <a:lstStyle/>
                    <a:p>
                      <a:pPr marL="228600">
                        <a:lnSpc>
                          <a:spcPct val="107000"/>
                        </a:lnSpc>
                        <a:spcAft>
                          <a:spcPts val="800"/>
                        </a:spcAft>
                      </a:pPr>
                      <a:r>
                        <a:rPr lang="en-IN" sz="900" kern="100">
                          <a:effectLst/>
                        </a:rPr>
                        <a:t>17.</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Twelfthpassingyear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Passing year of Twelfth school</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210461236"/>
                  </a:ext>
                </a:extLst>
              </a:tr>
              <a:tr h="330745">
                <a:tc>
                  <a:txBody>
                    <a:bodyPr/>
                    <a:lstStyle/>
                    <a:p>
                      <a:pPr marL="228600">
                        <a:lnSpc>
                          <a:spcPct val="107000"/>
                        </a:lnSpc>
                        <a:spcAft>
                          <a:spcPts val="800"/>
                        </a:spcAft>
                      </a:pPr>
                      <a:r>
                        <a:rPr lang="en-IN" sz="900" kern="100">
                          <a:effectLst/>
                        </a:rPr>
                        <a:t>18.</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Twelfthpercentage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Percentage of Twelfth school</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2516900689"/>
                  </a:ext>
                </a:extLst>
              </a:tr>
              <a:tr h="330745">
                <a:tc>
                  <a:txBody>
                    <a:bodyPr/>
                    <a:lstStyle/>
                    <a:p>
                      <a:pPr marL="228600">
                        <a:lnSpc>
                          <a:spcPct val="107000"/>
                        </a:lnSpc>
                        <a:spcAft>
                          <a:spcPts val="800"/>
                        </a:spcAft>
                      </a:pPr>
                      <a:r>
                        <a:rPr lang="en-IN" sz="900" kern="100">
                          <a:effectLst/>
                        </a:rPr>
                        <a:t>19.</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Deptid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Integer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Unique id of the department-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347874141"/>
                  </a:ext>
                </a:extLst>
              </a:tr>
              <a:tr h="330745">
                <a:tc>
                  <a:txBody>
                    <a:bodyPr/>
                    <a:lstStyle/>
                    <a:p>
                      <a:pPr marL="228600">
                        <a:lnSpc>
                          <a:spcPct val="107000"/>
                        </a:lnSpc>
                        <a:spcAft>
                          <a:spcPts val="800"/>
                        </a:spcAft>
                      </a:pPr>
                      <a:r>
                        <a:rPr lang="en-IN" sz="900" kern="100">
                          <a:effectLst/>
                        </a:rPr>
                        <a:t>20.</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Classid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Integer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Unique id of the department-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387491200"/>
                  </a:ext>
                </a:extLst>
              </a:tr>
              <a:tr h="330745">
                <a:tc>
                  <a:txBody>
                    <a:bodyPr/>
                    <a:lstStyle/>
                    <a:p>
                      <a:pPr marL="228600">
                        <a:lnSpc>
                          <a:spcPct val="107000"/>
                        </a:lnSpc>
                        <a:spcAft>
                          <a:spcPts val="800"/>
                        </a:spcAft>
                      </a:pPr>
                      <a:r>
                        <a:rPr lang="en-IN" sz="900" kern="100">
                          <a:effectLst/>
                        </a:rPr>
                        <a:t>21.</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Password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Student password for login purpose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675377405"/>
                  </a:ext>
                </a:extLst>
              </a:tr>
              <a:tr h="330745">
                <a:tc>
                  <a:txBody>
                    <a:bodyPr/>
                    <a:lstStyle/>
                    <a:p>
                      <a:pPr marL="228600">
                        <a:lnSpc>
                          <a:spcPct val="107000"/>
                        </a:lnSpc>
                        <a:spcAft>
                          <a:spcPts val="800"/>
                        </a:spcAft>
                      </a:pPr>
                      <a:r>
                        <a:rPr lang="en-IN" sz="900" kern="100">
                          <a:effectLst/>
                        </a:rPr>
                        <a:t>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Profile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Name of the profile picture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3970309858"/>
                  </a:ext>
                </a:extLst>
              </a:tr>
              <a:tr h="330745">
                <a:tc>
                  <a:txBody>
                    <a:bodyPr/>
                    <a:lstStyle/>
                    <a:p>
                      <a:pPr marL="228600">
                        <a:lnSpc>
                          <a:spcPct val="107000"/>
                        </a:lnSpc>
                        <a:spcAft>
                          <a:spcPts val="800"/>
                        </a:spcAft>
                      </a:pPr>
                      <a:r>
                        <a:rPr lang="en-IN" sz="900" kern="100">
                          <a:effectLst/>
                        </a:rPr>
                        <a:t>23.</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Status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dirty="0">
                          <a:effectLst/>
                        </a:rPr>
                        <a:t>Varchar</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Status of student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359337482"/>
                  </a:ext>
                </a:extLst>
              </a:tr>
              <a:tr h="330745">
                <a:tc>
                  <a:txBody>
                    <a:bodyPr/>
                    <a:lstStyle/>
                    <a:p>
                      <a:pPr marL="228600">
                        <a:lnSpc>
                          <a:spcPct val="107000"/>
                        </a:lnSpc>
                        <a:spcAft>
                          <a:spcPts val="800"/>
                        </a:spcAft>
                      </a:pPr>
                      <a:r>
                        <a:rPr lang="en-IN" sz="900" kern="100">
                          <a:effectLst/>
                        </a:rPr>
                        <a:t>24.</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r>
                        <a:rPr lang="en-IN" sz="900" kern="100">
                          <a:effectLst/>
                        </a:rPr>
                        <a:t>Verified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a:effectLst/>
                        </a:rPr>
                        <a:t>Varchar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tc>
                  <a:txBody>
                    <a:bodyPr/>
                    <a:lstStyle/>
                    <a:p>
                      <a:pPr marL="228600">
                        <a:lnSpc>
                          <a:spcPct val="107000"/>
                        </a:lnSpc>
                        <a:spcAft>
                          <a:spcPts val="800"/>
                        </a:spcAft>
                      </a:pPr>
                      <a:r>
                        <a:rPr lang="en-IN" sz="900" kern="100" dirty="0">
                          <a:effectLst/>
                        </a:rPr>
                        <a:t>Student verification status</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530" marR="52530" marT="0" marB="0" anchor="ctr"/>
                </a:tc>
                <a:extLst>
                  <a:ext uri="{0D108BD9-81ED-4DB2-BD59-A6C34878D82A}">
                    <a16:rowId xmlns:a16="http://schemas.microsoft.com/office/drawing/2014/main" val="1652217334"/>
                  </a:ext>
                </a:extLst>
              </a:tr>
            </a:tbl>
          </a:graphicData>
        </a:graphic>
      </p:graphicFrame>
    </p:spTree>
    <p:extLst>
      <p:ext uri="{BB962C8B-B14F-4D97-AF65-F5344CB8AC3E}">
        <p14:creationId xmlns:p14="http://schemas.microsoft.com/office/powerpoint/2010/main" val="235084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5" name="Google Shape;1265;p52"/>
          <p:cNvSpPr txBox="1">
            <a:spLocks noGrp="1"/>
          </p:cNvSpPr>
          <p:nvPr>
            <p:ph type="title"/>
          </p:nvPr>
        </p:nvSpPr>
        <p:spPr>
          <a:xfrm>
            <a:off x="222922" y="104133"/>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3.4 Entity Relational Diagram</a:t>
            </a:r>
            <a:endParaRPr dirty="0"/>
          </a:p>
        </p:txBody>
      </p:sp>
      <p:grpSp>
        <p:nvGrpSpPr>
          <p:cNvPr id="25" name="Google Shape;1296;p52">
            <a:extLst>
              <a:ext uri="{FF2B5EF4-FFF2-40B4-BE49-F238E27FC236}">
                <a16:creationId xmlns:a16="http://schemas.microsoft.com/office/drawing/2014/main" id="{2B8C0685-4A74-0A82-DB25-8767093F10C6}"/>
              </a:ext>
            </a:extLst>
          </p:cNvPr>
          <p:cNvGrpSpPr/>
          <p:nvPr/>
        </p:nvGrpSpPr>
        <p:grpSpPr>
          <a:xfrm flipH="1">
            <a:off x="478251" y="4069594"/>
            <a:ext cx="557414" cy="1071157"/>
            <a:chOff x="4002401" y="6360650"/>
            <a:chExt cx="930575" cy="1788241"/>
          </a:xfrm>
        </p:grpSpPr>
        <p:sp>
          <p:nvSpPr>
            <p:cNvPr id="26" name="Google Shape;1297;p52">
              <a:extLst>
                <a:ext uri="{FF2B5EF4-FFF2-40B4-BE49-F238E27FC236}">
                  <a16:creationId xmlns:a16="http://schemas.microsoft.com/office/drawing/2014/main" id="{D9B02B42-83A6-878E-56AB-522CA904D6DA}"/>
                </a:ext>
              </a:extLst>
            </p:cNvPr>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8;p52">
              <a:extLst>
                <a:ext uri="{FF2B5EF4-FFF2-40B4-BE49-F238E27FC236}">
                  <a16:creationId xmlns:a16="http://schemas.microsoft.com/office/drawing/2014/main" id="{AAA565A7-CB82-1925-68BF-2FE15B5C440D}"/>
                </a:ext>
              </a:extLst>
            </p:cNvPr>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9;p52">
              <a:extLst>
                <a:ext uri="{FF2B5EF4-FFF2-40B4-BE49-F238E27FC236}">
                  <a16:creationId xmlns:a16="http://schemas.microsoft.com/office/drawing/2014/main" id="{2722AD19-85C3-BF9F-6CAD-91356933DCBB}"/>
                </a:ext>
              </a:extLst>
            </p:cNvPr>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0;p52">
              <a:extLst>
                <a:ext uri="{FF2B5EF4-FFF2-40B4-BE49-F238E27FC236}">
                  <a16:creationId xmlns:a16="http://schemas.microsoft.com/office/drawing/2014/main" id="{D03B4D18-2F2F-B2B6-3F08-52663DBD85DF}"/>
                </a:ext>
              </a:extLst>
            </p:cNvPr>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1;p52">
              <a:extLst>
                <a:ext uri="{FF2B5EF4-FFF2-40B4-BE49-F238E27FC236}">
                  <a16:creationId xmlns:a16="http://schemas.microsoft.com/office/drawing/2014/main" id="{232C59A2-F3D3-8A39-13B7-5FEC63197822}"/>
                </a:ext>
              </a:extLst>
            </p:cNvPr>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2;p52">
              <a:extLst>
                <a:ext uri="{FF2B5EF4-FFF2-40B4-BE49-F238E27FC236}">
                  <a16:creationId xmlns:a16="http://schemas.microsoft.com/office/drawing/2014/main" id="{02C85E3B-47F2-14A6-E911-E029F8442724}"/>
                </a:ext>
              </a:extLst>
            </p:cNvPr>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3;p52">
              <a:extLst>
                <a:ext uri="{FF2B5EF4-FFF2-40B4-BE49-F238E27FC236}">
                  <a16:creationId xmlns:a16="http://schemas.microsoft.com/office/drawing/2014/main" id="{6BC51F09-F410-508B-8502-2B18FA09D41A}"/>
                </a:ext>
              </a:extLst>
            </p:cNvPr>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304;p52">
            <a:extLst>
              <a:ext uri="{FF2B5EF4-FFF2-40B4-BE49-F238E27FC236}">
                <a16:creationId xmlns:a16="http://schemas.microsoft.com/office/drawing/2014/main" id="{11C1E2A8-EA85-4D5F-BB87-7F457DA44AAB}"/>
              </a:ext>
            </a:extLst>
          </p:cNvPr>
          <p:cNvGrpSpPr/>
          <p:nvPr/>
        </p:nvGrpSpPr>
        <p:grpSpPr>
          <a:xfrm>
            <a:off x="8124138" y="4278168"/>
            <a:ext cx="668104" cy="895218"/>
            <a:chOff x="122038" y="7256930"/>
            <a:chExt cx="668104" cy="895218"/>
          </a:xfrm>
        </p:grpSpPr>
        <p:sp>
          <p:nvSpPr>
            <p:cNvPr id="34" name="Google Shape;1305;p52">
              <a:extLst>
                <a:ext uri="{FF2B5EF4-FFF2-40B4-BE49-F238E27FC236}">
                  <a16:creationId xmlns:a16="http://schemas.microsoft.com/office/drawing/2014/main" id="{41E7CEDF-4631-8B02-D592-540E420F01DF}"/>
                </a:ext>
              </a:extLst>
            </p:cNvPr>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06;p52">
              <a:extLst>
                <a:ext uri="{FF2B5EF4-FFF2-40B4-BE49-F238E27FC236}">
                  <a16:creationId xmlns:a16="http://schemas.microsoft.com/office/drawing/2014/main" id="{B98CF64A-61A1-1FAB-8C26-BB918E2DC7F3}"/>
                </a:ext>
              </a:extLst>
            </p:cNvPr>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07;p52">
              <a:extLst>
                <a:ext uri="{FF2B5EF4-FFF2-40B4-BE49-F238E27FC236}">
                  <a16:creationId xmlns:a16="http://schemas.microsoft.com/office/drawing/2014/main" id="{1F397A21-1875-9D58-087F-66FE6D3BBCCD}"/>
                </a:ext>
              </a:extLst>
            </p:cNvPr>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08;p52">
              <a:extLst>
                <a:ext uri="{FF2B5EF4-FFF2-40B4-BE49-F238E27FC236}">
                  <a16:creationId xmlns:a16="http://schemas.microsoft.com/office/drawing/2014/main" id="{6B217C41-0E98-742D-EF2D-510026E410E2}"/>
                </a:ext>
              </a:extLst>
            </p:cNvPr>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9;p52">
              <a:extLst>
                <a:ext uri="{FF2B5EF4-FFF2-40B4-BE49-F238E27FC236}">
                  <a16:creationId xmlns:a16="http://schemas.microsoft.com/office/drawing/2014/main" id="{D56B31C8-2C69-C211-A93B-DB430B808CB7}"/>
                </a:ext>
              </a:extLst>
            </p:cNvPr>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0;p52">
              <a:extLst>
                <a:ext uri="{FF2B5EF4-FFF2-40B4-BE49-F238E27FC236}">
                  <a16:creationId xmlns:a16="http://schemas.microsoft.com/office/drawing/2014/main" id="{D8253488-9DAB-987A-3DC6-3EF3F1B3214E}"/>
                </a:ext>
              </a:extLst>
            </p:cNvPr>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a:extLst>
              <a:ext uri="{FF2B5EF4-FFF2-40B4-BE49-F238E27FC236}">
                <a16:creationId xmlns:a16="http://schemas.microsoft.com/office/drawing/2014/main" id="{77384030-09E1-6091-4313-9C3248838D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8547" y="964174"/>
            <a:ext cx="5249349" cy="3778970"/>
          </a:xfrm>
          <a:prstGeom prst="rect">
            <a:avLst/>
          </a:prstGeom>
        </p:spPr>
      </p:pic>
    </p:spTree>
    <p:extLst>
      <p:ext uri="{BB962C8B-B14F-4D97-AF65-F5344CB8AC3E}">
        <p14:creationId xmlns:p14="http://schemas.microsoft.com/office/powerpoint/2010/main" val="1216442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742950" y="137784"/>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Index</a:t>
            </a:r>
            <a:endParaRPr dirty="0"/>
          </a:p>
        </p:txBody>
      </p:sp>
      <p:sp>
        <p:nvSpPr>
          <p:cNvPr id="877" name="Google Shape;877;p44"/>
          <p:cNvSpPr txBox="1">
            <a:spLocks noGrp="1"/>
          </p:cNvSpPr>
          <p:nvPr>
            <p:ph type="subTitle" idx="1"/>
          </p:nvPr>
        </p:nvSpPr>
        <p:spPr>
          <a:xfrm>
            <a:off x="742950" y="710484"/>
            <a:ext cx="7734300" cy="4063280"/>
          </a:xfrm>
          <a:prstGeom prst="rect">
            <a:avLst/>
          </a:prstGeom>
        </p:spPr>
        <p:txBody>
          <a:bodyPr spcFirstLastPara="1" wrap="square" lIns="91425" tIns="91425" rIns="91425" bIns="91425" anchor="t" anchorCtr="0">
            <a:noAutofit/>
          </a:bodyPr>
          <a:lstStyle/>
          <a:p>
            <a:pPr marL="323850" indent="-171450">
              <a:lnSpc>
                <a:spcPct val="150000"/>
              </a:lnSpc>
              <a:buSzPts val="1600"/>
              <a:buFont typeface="Arial" panose="020B0604020202020204" pitchFamily="34" charset="0"/>
              <a:buChar char="•"/>
            </a:pPr>
            <a:r>
              <a:rPr lang="en-US" dirty="0"/>
              <a:t>Project profile</a:t>
            </a:r>
          </a:p>
          <a:p>
            <a:pPr marL="895350" lvl="1" indent="-285750">
              <a:lnSpc>
                <a:spcPct val="150000"/>
              </a:lnSpc>
              <a:buSzPts val="1600"/>
              <a:buFont typeface="Arial" panose="020B0604020202020204" pitchFamily="34" charset="0"/>
              <a:buChar char="•"/>
            </a:pPr>
            <a:r>
              <a:rPr lang="en-US" sz="1200" dirty="0"/>
              <a:t>Introduction</a:t>
            </a:r>
          </a:p>
          <a:p>
            <a:pPr marL="895350" lvl="1" indent="-285750">
              <a:lnSpc>
                <a:spcPct val="150000"/>
              </a:lnSpc>
              <a:buSzPts val="1600"/>
              <a:buFont typeface="Arial" panose="020B0604020202020204" pitchFamily="34" charset="0"/>
              <a:buChar char="•"/>
            </a:pPr>
            <a:r>
              <a:rPr lang="en-US" sz="1200" dirty="0"/>
              <a:t>Objective / Goal / Aim</a:t>
            </a:r>
          </a:p>
          <a:p>
            <a:pPr marL="895350" lvl="1" indent="-285750">
              <a:lnSpc>
                <a:spcPct val="150000"/>
              </a:lnSpc>
              <a:buSzPts val="1600"/>
              <a:buFont typeface="Arial" panose="020B0604020202020204" pitchFamily="34" charset="0"/>
              <a:buChar char="•"/>
            </a:pPr>
            <a:r>
              <a:rPr lang="en-US" sz="1200" dirty="0"/>
              <a:t>Technology / Environment</a:t>
            </a:r>
          </a:p>
          <a:p>
            <a:pPr marL="438150" indent="-285750">
              <a:lnSpc>
                <a:spcPct val="150000"/>
              </a:lnSpc>
              <a:buSzPts val="1600"/>
              <a:buFont typeface="Arial" panose="020B0604020202020204" pitchFamily="34" charset="0"/>
              <a:buChar char="•"/>
            </a:pPr>
            <a:r>
              <a:rPr lang="en-US" dirty="0"/>
              <a:t>Manual / Current / Existing System Study</a:t>
            </a:r>
          </a:p>
          <a:p>
            <a:pPr marL="895350" lvl="1" indent="-285750">
              <a:lnSpc>
                <a:spcPct val="150000"/>
              </a:lnSpc>
              <a:buSzPts val="1600"/>
              <a:buFont typeface="Arial" panose="020B0604020202020204" pitchFamily="34" charset="0"/>
              <a:buChar char="•"/>
            </a:pPr>
            <a:r>
              <a:rPr lang="en-US" sz="1200" dirty="0"/>
              <a:t>Major Component / Flow</a:t>
            </a:r>
          </a:p>
          <a:p>
            <a:pPr marL="895350" lvl="1" indent="-285750">
              <a:lnSpc>
                <a:spcPct val="150000"/>
              </a:lnSpc>
              <a:buSzPts val="1600"/>
              <a:buFont typeface="Arial" panose="020B0604020202020204" pitchFamily="34" charset="0"/>
              <a:buChar char="•"/>
            </a:pPr>
            <a:r>
              <a:rPr lang="en-US" sz="1200" dirty="0"/>
              <a:t>Minimum hardware / Software </a:t>
            </a:r>
            <a:r>
              <a:rPr lang="en-IN" sz="1200" dirty="0"/>
              <a:t>configuration</a:t>
            </a:r>
          </a:p>
          <a:p>
            <a:pPr marL="895350" lvl="1" indent="-285750">
              <a:lnSpc>
                <a:spcPct val="150000"/>
              </a:lnSpc>
              <a:buSzPts val="1600"/>
              <a:buFont typeface="Arial" panose="020B0604020202020204" pitchFamily="34" charset="0"/>
              <a:buChar char="•"/>
            </a:pPr>
            <a:r>
              <a:rPr lang="en-US" sz="1200" dirty="0"/>
              <a:t>Drawbacks / Limitations</a:t>
            </a:r>
          </a:p>
          <a:p>
            <a:pPr marL="438150" indent="-285750">
              <a:lnSpc>
                <a:spcPct val="150000"/>
              </a:lnSpc>
              <a:buSzPts val="1600"/>
              <a:buFont typeface="Arial" panose="020B0604020202020204" pitchFamily="34" charset="0"/>
              <a:buChar char="•"/>
            </a:pPr>
            <a:r>
              <a:rPr lang="en-US" dirty="0"/>
              <a:t>Software </a:t>
            </a:r>
            <a:r>
              <a:rPr lang="en-IN" dirty="0"/>
              <a:t>Analysis </a:t>
            </a:r>
          </a:p>
          <a:p>
            <a:pPr marL="895350" lvl="1" indent="-285750">
              <a:lnSpc>
                <a:spcPct val="150000"/>
              </a:lnSpc>
              <a:buSzPts val="1600"/>
              <a:buFont typeface="Arial" panose="020B0604020202020204" pitchFamily="34" charset="0"/>
              <a:buChar char="•"/>
            </a:pPr>
            <a:r>
              <a:rPr lang="en-IN" sz="1200" dirty="0"/>
              <a:t>Flow chart</a:t>
            </a:r>
          </a:p>
          <a:p>
            <a:pPr marL="895350" lvl="1" indent="-285750">
              <a:lnSpc>
                <a:spcPct val="150000"/>
              </a:lnSpc>
              <a:buSzPts val="1600"/>
              <a:buFont typeface="Arial" panose="020B0604020202020204" pitchFamily="34" charset="0"/>
              <a:buChar char="•"/>
            </a:pPr>
            <a:r>
              <a:rPr lang="en-IN" sz="1200" dirty="0"/>
              <a:t>DFD / UML</a:t>
            </a:r>
          </a:p>
          <a:p>
            <a:pPr marL="895350" lvl="1" indent="-285750">
              <a:lnSpc>
                <a:spcPct val="150000"/>
              </a:lnSpc>
              <a:buSzPts val="1600"/>
              <a:buFont typeface="Arial" panose="020B0604020202020204" pitchFamily="34" charset="0"/>
              <a:buChar char="•"/>
            </a:pPr>
            <a:r>
              <a:rPr lang="en-IN" sz="1200" dirty="0"/>
              <a:t>Data Dictionary</a:t>
            </a:r>
          </a:p>
          <a:p>
            <a:pPr marL="895350" lvl="1" indent="-285750">
              <a:lnSpc>
                <a:spcPct val="150000"/>
              </a:lnSpc>
              <a:buSzPts val="1600"/>
              <a:buFont typeface="Arial" panose="020B0604020202020204" pitchFamily="34" charset="0"/>
              <a:buChar char="•"/>
            </a:pPr>
            <a:r>
              <a:rPr lang="en-IN" sz="1200" dirty="0"/>
              <a:t>ER Diagram</a:t>
            </a:r>
          </a:p>
          <a:p>
            <a:pPr marL="438150" indent="-285750">
              <a:lnSpc>
                <a:spcPct val="150000"/>
              </a:lnSpc>
              <a:buSzPts val="1600"/>
              <a:buFont typeface="Arial" panose="020B0604020202020204" pitchFamily="34" charset="0"/>
              <a:buChar char="•"/>
            </a:pPr>
            <a:r>
              <a:rPr lang="en-IN" dirty="0"/>
              <a:t>Result snapshots</a:t>
            </a:r>
          </a:p>
          <a:p>
            <a:pPr marL="438150" indent="-285750">
              <a:lnSpc>
                <a:spcPct val="150000"/>
              </a:lnSpc>
              <a:buSzPts val="1600"/>
              <a:buFont typeface="Arial" panose="020B0604020202020204" pitchFamily="34" charset="0"/>
              <a:buChar char="•"/>
            </a:pPr>
            <a:r>
              <a:rPr lang="en-IN" dirty="0"/>
              <a:t>Reference</a:t>
            </a:r>
            <a:endParaRPr lang="en-IN" sz="1200" dirty="0"/>
          </a:p>
          <a:p>
            <a:pPr marL="438150" indent="-285750">
              <a:lnSpc>
                <a:spcPct val="150000"/>
              </a:lnSpc>
              <a:buSzPts val="1600"/>
              <a:buFont typeface="Arial" panose="020B0604020202020204" pitchFamily="34" charset="0"/>
              <a:buChar char="•"/>
            </a:pPr>
            <a:endParaRPr lang="en-IN" sz="100" dirty="0"/>
          </a:p>
        </p:txBody>
      </p:sp>
      <p:pic>
        <p:nvPicPr>
          <p:cNvPr id="3" name="Picture 2">
            <a:extLst>
              <a:ext uri="{FF2B5EF4-FFF2-40B4-BE49-F238E27FC236}">
                <a16:creationId xmlns:a16="http://schemas.microsoft.com/office/drawing/2014/main" id="{B5B844B1-FE40-F629-5F8C-BB0A67DDDA26}"/>
              </a:ext>
            </a:extLst>
          </p:cNvPr>
          <p:cNvPicPr>
            <a:picLocks noChangeAspect="1"/>
          </p:cNvPicPr>
          <p:nvPr/>
        </p:nvPicPr>
        <p:blipFill>
          <a:blip r:embed="rId3"/>
          <a:stretch>
            <a:fillRect/>
          </a:stretch>
        </p:blipFill>
        <p:spPr>
          <a:xfrm>
            <a:off x="4823461" y="987787"/>
            <a:ext cx="4155714" cy="415571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8"/>
          <p:cNvSpPr txBox="1">
            <a:spLocks noGrp="1"/>
          </p:cNvSpPr>
          <p:nvPr>
            <p:ph type="title"/>
          </p:nvPr>
        </p:nvSpPr>
        <p:spPr>
          <a:xfrm>
            <a:off x="2450230" y="1955400"/>
            <a:ext cx="522940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000" dirty="0"/>
              <a:t>Result Snapshots</a:t>
            </a:r>
          </a:p>
        </p:txBody>
      </p:sp>
      <p:sp>
        <p:nvSpPr>
          <p:cNvPr id="1038" name="Google Shape;1038;p48"/>
          <p:cNvSpPr txBox="1">
            <a:spLocks noGrp="1"/>
          </p:cNvSpPr>
          <p:nvPr>
            <p:ph type="title" idx="2"/>
          </p:nvPr>
        </p:nvSpPr>
        <p:spPr>
          <a:xfrm>
            <a:off x="1515996" y="1955400"/>
            <a:ext cx="940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04</a:t>
            </a:r>
            <a:endParaRPr sz="4800" dirty="0"/>
          </a:p>
        </p:txBody>
      </p:sp>
      <p:grpSp>
        <p:nvGrpSpPr>
          <p:cNvPr id="1039" name="Google Shape;1039;p48"/>
          <p:cNvGrpSpPr/>
          <p:nvPr/>
        </p:nvGrpSpPr>
        <p:grpSpPr>
          <a:xfrm flipH="1">
            <a:off x="5664526" y="3810849"/>
            <a:ext cx="1019450" cy="1379152"/>
            <a:chOff x="3231057" y="5846468"/>
            <a:chExt cx="1701919" cy="2302424"/>
          </a:xfrm>
        </p:grpSpPr>
        <p:sp>
          <p:nvSpPr>
            <p:cNvPr id="1040" name="Google Shape;1040;p48"/>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6683963" y="4278168"/>
            <a:ext cx="668104" cy="895218"/>
            <a:chOff x="122038" y="7256930"/>
            <a:chExt cx="668104" cy="895218"/>
          </a:xfrm>
        </p:grpSpPr>
        <p:sp>
          <p:nvSpPr>
            <p:cNvPr id="1053" name="Google Shape;1053;p48"/>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663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452748" y="209796"/>
            <a:ext cx="7009500" cy="7951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
        <p:nvSpPr>
          <p:cNvPr id="10" name="TextBox 9">
            <a:extLst>
              <a:ext uri="{FF2B5EF4-FFF2-40B4-BE49-F238E27FC236}">
                <a16:creationId xmlns:a16="http://schemas.microsoft.com/office/drawing/2014/main" id="{5E15055C-FD6E-DB3D-0623-82709ED67F12}"/>
              </a:ext>
            </a:extLst>
          </p:cNvPr>
          <p:cNvSpPr txBox="1"/>
          <p:nvPr/>
        </p:nvSpPr>
        <p:spPr>
          <a:xfrm>
            <a:off x="1205950" y="964407"/>
            <a:ext cx="1470990" cy="338554"/>
          </a:xfrm>
          <a:prstGeom prst="rect">
            <a:avLst/>
          </a:prstGeom>
          <a:noFill/>
        </p:spPr>
        <p:txBody>
          <a:bodyPr wrap="square" rtlCol="0">
            <a:spAutoFit/>
          </a:bodyPr>
          <a:lstStyle/>
          <a:p>
            <a:pPr algn="ctr"/>
            <a:r>
              <a:rPr lang="en-IN" sz="1600" dirty="0">
                <a:solidFill>
                  <a:srgbClr val="1D4ED8"/>
                </a:solidFill>
                <a:latin typeface="Realway"/>
              </a:rPr>
              <a:t>Home Page -1</a:t>
            </a:r>
          </a:p>
        </p:txBody>
      </p:sp>
      <p:pic>
        <p:nvPicPr>
          <p:cNvPr id="3" name="Picture 2">
            <a:extLst>
              <a:ext uri="{FF2B5EF4-FFF2-40B4-BE49-F238E27FC236}">
                <a16:creationId xmlns:a16="http://schemas.microsoft.com/office/drawing/2014/main" id="{8F8EEBBC-8D9C-EA86-9366-103FF76C99A8}"/>
              </a:ext>
            </a:extLst>
          </p:cNvPr>
          <p:cNvPicPr>
            <a:picLocks noChangeAspect="1"/>
          </p:cNvPicPr>
          <p:nvPr/>
        </p:nvPicPr>
        <p:blipFill>
          <a:blip r:embed="rId3"/>
          <a:stretch>
            <a:fillRect/>
          </a:stretch>
        </p:blipFill>
        <p:spPr>
          <a:xfrm>
            <a:off x="1643271" y="1465035"/>
            <a:ext cx="6100445" cy="294894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452748" y="209796"/>
            <a:ext cx="7009500" cy="7951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
        <p:nvSpPr>
          <p:cNvPr id="10" name="TextBox 9">
            <a:extLst>
              <a:ext uri="{FF2B5EF4-FFF2-40B4-BE49-F238E27FC236}">
                <a16:creationId xmlns:a16="http://schemas.microsoft.com/office/drawing/2014/main" id="{5E15055C-FD6E-DB3D-0623-82709ED67F12}"/>
              </a:ext>
            </a:extLst>
          </p:cNvPr>
          <p:cNvSpPr txBox="1"/>
          <p:nvPr/>
        </p:nvSpPr>
        <p:spPr>
          <a:xfrm>
            <a:off x="1205950" y="964407"/>
            <a:ext cx="1470990" cy="338554"/>
          </a:xfrm>
          <a:prstGeom prst="rect">
            <a:avLst/>
          </a:prstGeom>
          <a:noFill/>
        </p:spPr>
        <p:txBody>
          <a:bodyPr wrap="square" rtlCol="0">
            <a:spAutoFit/>
          </a:bodyPr>
          <a:lstStyle/>
          <a:p>
            <a:pPr algn="ctr"/>
            <a:r>
              <a:rPr lang="en-IN" sz="1600" dirty="0">
                <a:solidFill>
                  <a:srgbClr val="1D4ED8"/>
                </a:solidFill>
                <a:latin typeface="Realway"/>
              </a:rPr>
              <a:t>Home Page -2</a:t>
            </a:r>
          </a:p>
        </p:txBody>
      </p:sp>
      <p:pic>
        <p:nvPicPr>
          <p:cNvPr id="2" name="Picture 1">
            <a:extLst>
              <a:ext uri="{FF2B5EF4-FFF2-40B4-BE49-F238E27FC236}">
                <a16:creationId xmlns:a16="http://schemas.microsoft.com/office/drawing/2014/main" id="{6699323A-295C-D35D-C4AC-D5335D07FBC0}"/>
              </a:ext>
            </a:extLst>
          </p:cNvPr>
          <p:cNvPicPr>
            <a:picLocks noChangeAspect="1"/>
          </p:cNvPicPr>
          <p:nvPr/>
        </p:nvPicPr>
        <p:blipFill>
          <a:blip r:embed="rId3"/>
          <a:stretch>
            <a:fillRect/>
          </a:stretch>
        </p:blipFill>
        <p:spPr>
          <a:xfrm>
            <a:off x="1452748" y="1404799"/>
            <a:ext cx="6076950" cy="30892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98739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452748" y="209796"/>
            <a:ext cx="7009500" cy="7951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
        <p:nvSpPr>
          <p:cNvPr id="10" name="TextBox 9">
            <a:extLst>
              <a:ext uri="{FF2B5EF4-FFF2-40B4-BE49-F238E27FC236}">
                <a16:creationId xmlns:a16="http://schemas.microsoft.com/office/drawing/2014/main" id="{5E15055C-FD6E-DB3D-0623-82709ED67F12}"/>
              </a:ext>
            </a:extLst>
          </p:cNvPr>
          <p:cNvSpPr txBox="1"/>
          <p:nvPr/>
        </p:nvSpPr>
        <p:spPr>
          <a:xfrm>
            <a:off x="1205950" y="964407"/>
            <a:ext cx="1470990" cy="338554"/>
          </a:xfrm>
          <a:prstGeom prst="rect">
            <a:avLst/>
          </a:prstGeom>
          <a:noFill/>
        </p:spPr>
        <p:txBody>
          <a:bodyPr wrap="square" rtlCol="0">
            <a:spAutoFit/>
          </a:bodyPr>
          <a:lstStyle/>
          <a:p>
            <a:pPr algn="ctr"/>
            <a:r>
              <a:rPr lang="en-IN" sz="1600" dirty="0">
                <a:solidFill>
                  <a:srgbClr val="1D4ED8"/>
                </a:solidFill>
                <a:latin typeface="Realway"/>
              </a:rPr>
              <a:t>Home Page -3</a:t>
            </a:r>
          </a:p>
        </p:txBody>
      </p:sp>
      <p:pic>
        <p:nvPicPr>
          <p:cNvPr id="2" name="Picture 1">
            <a:extLst>
              <a:ext uri="{FF2B5EF4-FFF2-40B4-BE49-F238E27FC236}">
                <a16:creationId xmlns:a16="http://schemas.microsoft.com/office/drawing/2014/main" id="{817A4826-4942-E901-BCD6-8E62D4FF43DA}"/>
              </a:ext>
            </a:extLst>
          </p:cNvPr>
          <p:cNvPicPr>
            <a:picLocks noChangeAspect="1"/>
          </p:cNvPicPr>
          <p:nvPr/>
        </p:nvPicPr>
        <p:blipFill>
          <a:blip r:embed="rId3"/>
          <a:stretch>
            <a:fillRect/>
          </a:stretch>
        </p:blipFill>
        <p:spPr>
          <a:xfrm>
            <a:off x="1533525" y="1540952"/>
            <a:ext cx="6076950" cy="293624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5054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345571" y="96844"/>
            <a:ext cx="7009500" cy="6916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
        <p:nvSpPr>
          <p:cNvPr id="2" name="TextBox 1">
            <a:extLst>
              <a:ext uri="{FF2B5EF4-FFF2-40B4-BE49-F238E27FC236}">
                <a16:creationId xmlns:a16="http://schemas.microsoft.com/office/drawing/2014/main" id="{2DAFD66D-A164-005F-B0FB-CEEAF37A1CFA}"/>
              </a:ext>
            </a:extLst>
          </p:cNvPr>
          <p:cNvSpPr txBox="1"/>
          <p:nvPr/>
        </p:nvSpPr>
        <p:spPr>
          <a:xfrm>
            <a:off x="1272209" y="731871"/>
            <a:ext cx="2067339" cy="338554"/>
          </a:xfrm>
          <a:prstGeom prst="rect">
            <a:avLst/>
          </a:prstGeom>
          <a:noFill/>
        </p:spPr>
        <p:txBody>
          <a:bodyPr wrap="square" rtlCol="0">
            <a:spAutoFit/>
          </a:bodyPr>
          <a:lstStyle/>
          <a:p>
            <a:r>
              <a:rPr lang="en-IN" sz="1600" b="1" dirty="0">
                <a:solidFill>
                  <a:srgbClr val="1D4ED8"/>
                </a:solidFill>
                <a:latin typeface="Realway"/>
              </a:rPr>
              <a:t>Course Page:</a:t>
            </a:r>
          </a:p>
        </p:txBody>
      </p:sp>
      <p:pic>
        <p:nvPicPr>
          <p:cNvPr id="3" name="Picture 2">
            <a:extLst>
              <a:ext uri="{FF2B5EF4-FFF2-40B4-BE49-F238E27FC236}">
                <a16:creationId xmlns:a16="http://schemas.microsoft.com/office/drawing/2014/main" id="{C8880147-8016-D63F-B705-D392E1950338}"/>
              </a:ext>
            </a:extLst>
          </p:cNvPr>
          <p:cNvPicPr>
            <a:picLocks noChangeAspect="1"/>
          </p:cNvPicPr>
          <p:nvPr/>
        </p:nvPicPr>
        <p:blipFill>
          <a:blip r:embed="rId3"/>
          <a:stretch>
            <a:fillRect/>
          </a:stretch>
        </p:blipFill>
        <p:spPr>
          <a:xfrm>
            <a:off x="1345571" y="1387759"/>
            <a:ext cx="6256655" cy="30238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88093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545513" y="0"/>
            <a:ext cx="7009500" cy="7951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pic>
        <p:nvPicPr>
          <p:cNvPr id="6" name="Picture 5">
            <a:extLst>
              <a:ext uri="{FF2B5EF4-FFF2-40B4-BE49-F238E27FC236}">
                <a16:creationId xmlns:a16="http://schemas.microsoft.com/office/drawing/2014/main" id="{3743FB24-C52D-E1D3-2E4D-4336AE6F987D}"/>
              </a:ext>
            </a:extLst>
          </p:cNvPr>
          <p:cNvPicPr>
            <a:picLocks noChangeAspect="1"/>
          </p:cNvPicPr>
          <p:nvPr/>
        </p:nvPicPr>
        <p:blipFill>
          <a:blip r:embed="rId3"/>
          <a:stretch>
            <a:fillRect/>
          </a:stretch>
        </p:blipFill>
        <p:spPr>
          <a:xfrm>
            <a:off x="1797304" y="1420983"/>
            <a:ext cx="5696800" cy="32044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5E15055C-FD6E-DB3D-0623-82709ED67F12}"/>
              </a:ext>
            </a:extLst>
          </p:cNvPr>
          <p:cNvSpPr txBox="1"/>
          <p:nvPr/>
        </p:nvSpPr>
        <p:spPr>
          <a:xfrm>
            <a:off x="1298714" y="833409"/>
            <a:ext cx="1470990" cy="338554"/>
          </a:xfrm>
          <a:prstGeom prst="rect">
            <a:avLst/>
          </a:prstGeom>
          <a:noFill/>
        </p:spPr>
        <p:txBody>
          <a:bodyPr wrap="square" rtlCol="0">
            <a:spAutoFit/>
          </a:bodyPr>
          <a:lstStyle/>
          <a:p>
            <a:pPr algn="ctr"/>
            <a:r>
              <a:rPr lang="en-IN" sz="1600" dirty="0">
                <a:solidFill>
                  <a:srgbClr val="1D4ED8"/>
                </a:solidFill>
                <a:latin typeface="Realway"/>
              </a:rPr>
              <a:t>Contact US</a:t>
            </a:r>
          </a:p>
        </p:txBody>
      </p:sp>
    </p:spTree>
    <p:extLst>
      <p:ext uri="{BB962C8B-B14F-4D97-AF65-F5344CB8AC3E}">
        <p14:creationId xmlns:p14="http://schemas.microsoft.com/office/powerpoint/2010/main" val="1102206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345571" y="96844"/>
            <a:ext cx="7009500" cy="8043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
        <p:nvSpPr>
          <p:cNvPr id="2" name="TextBox 1">
            <a:extLst>
              <a:ext uri="{FF2B5EF4-FFF2-40B4-BE49-F238E27FC236}">
                <a16:creationId xmlns:a16="http://schemas.microsoft.com/office/drawing/2014/main" id="{2DAFD66D-A164-005F-B0FB-CEEAF37A1CFA}"/>
              </a:ext>
            </a:extLst>
          </p:cNvPr>
          <p:cNvSpPr txBox="1"/>
          <p:nvPr/>
        </p:nvSpPr>
        <p:spPr>
          <a:xfrm>
            <a:off x="1272209" y="731871"/>
            <a:ext cx="2067339" cy="338554"/>
          </a:xfrm>
          <a:prstGeom prst="rect">
            <a:avLst/>
          </a:prstGeom>
          <a:noFill/>
        </p:spPr>
        <p:txBody>
          <a:bodyPr wrap="square" rtlCol="0">
            <a:spAutoFit/>
          </a:bodyPr>
          <a:lstStyle/>
          <a:p>
            <a:r>
              <a:rPr lang="en-IN" sz="1600" b="1" dirty="0">
                <a:solidFill>
                  <a:srgbClr val="1D4ED8"/>
                </a:solidFill>
                <a:latin typeface="Realway"/>
              </a:rPr>
              <a:t>Sign In:</a:t>
            </a:r>
          </a:p>
        </p:txBody>
      </p:sp>
      <p:pic>
        <p:nvPicPr>
          <p:cNvPr id="4" name="Picture 3">
            <a:extLst>
              <a:ext uri="{FF2B5EF4-FFF2-40B4-BE49-F238E27FC236}">
                <a16:creationId xmlns:a16="http://schemas.microsoft.com/office/drawing/2014/main" id="{DCEC7DB7-8240-B798-6CFC-F70497DACABD}"/>
              </a:ext>
            </a:extLst>
          </p:cNvPr>
          <p:cNvPicPr>
            <a:picLocks noChangeAspect="1"/>
          </p:cNvPicPr>
          <p:nvPr/>
        </p:nvPicPr>
        <p:blipFill>
          <a:blip r:embed="rId3"/>
          <a:stretch>
            <a:fillRect/>
          </a:stretch>
        </p:blipFill>
        <p:spPr>
          <a:xfrm>
            <a:off x="1719102" y="1331844"/>
            <a:ext cx="5904579" cy="33213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16509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345571" y="96844"/>
            <a:ext cx="7009500" cy="8043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
        <p:nvSpPr>
          <p:cNvPr id="2" name="TextBox 1">
            <a:extLst>
              <a:ext uri="{FF2B5EF4-FFF2-40B4-BE49-F238E27FC236}">
                <a16:creationId xmlns:a16="http://schemas.microsoft.com/office/drawing/2014/main" id="{2DAFD66D-A164-005F-B0FB-CEEAF37A1CFA}"/>
              </a:ext>
            </a:extLst>
          </p:cNvPr>
          <p:cNvSpPr txBox="1"/>
          <p:nvPr/>
        </p:nvSpPr>
        <p:spPr>
          <a:xfrm>
            <a:off x="1272209" y="731871"/>
            <a:ext cx="2067339" cy="338554"/>
          </a:xfrm>
          <a:prstGeom prst="rect">
            <a:avLst/>
          </a:prstGeom>
          <a:noFill/>
        </p:spPr>
        <p:txBody>
          <a:bodyPr wrap="square" rtlCol="0">
            <a:spAutoFit/>
          </a:bodyPr>
          <a:lstStyle/>
          <a:p>
            <a:r>
              <a:rPr lang="en-IN" sz="1600" b="1" dirty="0">
                <a:solidFill>
                  <a:srgbClr val="1D4ED8"/>
                </a:solidFill>
                <a:latin typeface="Realway"/>
              </a:rPr>
              <a:t>Sign up:</a:t>
            </a:r>
          </a:p>
        </p:txBody>
      </p:sp>
      <p:pic>
        <p:nvPicPr>
          <p:cNvPr id="7" name="Picture 6">
            <a:extLst>
              <a:ext uri="{FF2B5EF4-FFF2-40B4-BE49-F238E27FC236}">
                <a16:creationId xmlns:a16="http://schemas.microsoft.com/office/drawing/2014/main" id="{B581D6AE-7529-E5CB-64DC-A31D66F19D0A}"/>
              </a:ext>
            </a:extLst>
          </p:cNvPr>
          <p:cNvPicPr>
            <a:picLocks noChangeAspect="1"/>
          </p:cNvPicPr>
          <p:nvPr/>
        </p:nvPicPr>
        <p:blipFill>
          <a:blip r:embed="rId3"/>
          <a:stretch>
            <a:fillRect/>
          </a:stretch>
        </p:blipFill>
        <p:spPr>
          <a:xfrm>
            <a:off x="1686364" y="1212987"/>
            <a:ext cx="6049617" cy="340290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38452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345571" y="96844"/>
            <a:ext cx="7009500" cy="8043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
        <p:nvSpPr>
          <p:cNvPr id="2" name="TextBox 1">
            <a:extLst>
              <a:ext uri="{FF2B5EF4-FFF2-40B4-BE49-F238E27FC236}">
                <a16:creationId xmlns:a16="http://schemas.microsoft.com/office/drawing/2014/main" id="{2DAFD66D-A164-005F-B0FB-CEEAF37A1CFA}"/>
              </a:ext>
            </a:extLst>
          </p:cNvPr>
          <p:cNvSpPr txBox="1"/>
          <p:nvPr/>
        </p:nvSpPr>
        <p:spPr>
          <a:xfrm>
            <a:off x="1272209" y="731871"/>
            <a:ext cx="2067339" cy="338554"/>
          </a:xfrm>
          <a:prstGeom prst="rect">
            <a:avLst/>
          </a:prstGeom>
          <a:noFill/>
        </p:spPr>
        <p:txBody>
          <a:bodyPr wrap="square" rtlCol="0">
            <a:spAutoFit/>
          </a:bodyPr>
          <a:lstStyle/>
          <a:p>
            <a:r>
              <a:rPr lang="en-IN" sz="1600" b="1" dirty="0">
                <a:solidFill>
                  <a:srgbClr val="1D4ED8"/>
                </a:solidFill>
                <a:latin typeface="Realway"/>
              </a:rPr>
              <a:t>Sign up:</a:t>
            </a:r>
          </a:p>
        </p:txBody>
      </p:sp>
      <p:pic>
        <p:nvPicPr>
          <p:cNvPr id="5" name="Picture 4">
            <a:extLst>
              <a:ext uri="{FF2B5EF4-FFF2-40B4-BE49-F238E27FC236}">
                <a16:creationId xmlns:a16="http://schemas.microsoft.com/office/drawing/2014/main" id="{334C3788-73F7-0783-A11F-D85B2D57FA26}"/>
              </a:ext>
            </a:extLst>
          </p:cNvPr>
          <p:cNvPicPr>
            <a:picLocks noChangeAspect="1"/>
          </p:cNvPicPr>
          <p:nvPr/>
        </p:nvPicPr>
        <p:blipFill>
          <a:blip r:embed="rId3"/>
          <a:stretch>
            <a:fillRect/>
          </a:stretch>
        </p:blipFill>
        <p:spPr>
          <a:xfrm>
            <a:off x="1590287" y="1196321"/>
            <a:ext cx="6135732" cy="34513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5937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345571" y="96844"/>
            <a:ext cx="7009500" cy="8043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
        <p:nvSpPr>
          <p:cNvPr id="2" name="TextBox 1">
            <a:extLst>
              <a:ext uri="{FF2B5EF4-FFF2-40B4-BE49-F238E27FC236}">
                <a16:creationId xmlns:a16="http://schemas.microsoft.com/office/drawing/2014/main" id="{2DAFD66D-A164-005F-B0FB-CEEAF37A1CFA}"/>
              </a:ext>
            </a:extLst>
          </p:cNvPr>
          <p:cNvSpPr txBox="1"/>
          <p:nvPr/>
        </p:nvSpPr>
        <p:spPr>
          <a:xfrm>
            <a:off x="1272209" y="731871"/>
            <a:ext cx="2067339" cy="338554"/>
          </a:xfrm>
          <a:prstGeom prst="rect">
            <a:avLst/>
          </a:prstGeom>
          <a:noFill/>
        </p:spPr>
        <p:txBody>
          <a:bodyPr wrap="square" rtlCol="0">
            <a:spAutoFit/>
          </a:bodyPr>
          <a:lstStyle/>
          <a:p>
            <a:r>
              <a:rPr lang="en-IN" sz="1600" b="1" dirty="0">
                <a:solidFill>
                  <a:srgbClr val="1D4ED8"/>
                </a:solidFill>
                <a:latin typeface="Realway"/>
              </a:rPr>
              <a:t>Sign up:</a:t>
            </a:r>
          </a:p>
        </p:txBody>
      </p:sp>
      <p:pic>
        <p:nvPicPr>
          <p:cNvPr id="4" name="Picture 3">
            <a:extLst>
              <a:ext uri="{FF2B5EF4-FFF2-40B4-BE49-F238E27FC236}">
                <a16:creationId xmlns:a16="http://schemas.microsoft.com/office/drawing/2014/main" id="{1C022440-CE0B-DA86-EFA7-C2669199C708}"/>
              </a:ext>
            </a:extLst>
          </p:cNvPr>
          <p:cNvPicPr>
            <a:picLocks noChangeAspect="1"/>
          </p:cNvPicPr>
          <p:nvPr/>
        </p:nvPicPr>
        <p:blipFill>
          <a:blip r:embed="rId3"/>
          <a:stretch>
            <a:fillRect/>
          </a:stretch>
        </p:blipFill>
        <p:spPr>
          <a:xfrm>
            <a:off x="1729409" y="1242704"/>
            <a:ext cx="6048328" cy="340218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8958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5">
          <a:extLst>
            <a:ext uri="{FF2B5EF4-FFF2-40B4-BE49-F238E27FC236}">
              <a16:creationId xmlns:a16="http://schemas.microsoft.com/office/drawing/2014/main" id="{D9604178-EDB4-0C1B-09F3-8ED3817CFFFF}"/>
            </a:ext>
          </a:extLst>
        </p:cNvPr>
        <p:cNvGrpSpPr/>
        <p:nvPr/>
      </p:nvGrpSpPr>
      <p:grpSpPr>
        <a:xfrm>
          <a:off x="0" y="0"/>
          <a:ext cx="0" cy="0"/>
          <a:chOff x="0" y="0"/>
          <a:chExt cx="0" cy="0"/>
        </a:xfrm>
      </p:grpSpPr>
      <p:sp>
        <p:nvSpPr>
          <p:cNvPr id="1036" name="Google Shape;1036;p48">
            <a:extLst>
              <a:ext uri="{FF2B5EF4-FFF2-40B4-BE49-F238E27FC236}">
                <a16:creationId xmlns:a16="http://schemas.microsoft.com/office/drawing/2014/main" id="{2E85C10A-1FE6-41E0-DCB6-F2556A5C57E3}"/>
              </a:ext>
            </a:extLst>
          </p:cNvPr>
          <p:cNvSpPr txBox="1">
            <a:spLocks noGrp="1"/>
          </p:cNvSpPr>
          <p:nvPr>
            <p:ph type="title"/>
          </p:nvPr>
        </p:nvSpPr>
        <p:spPr>
          <a:xfrm>
            <a:off x="1959733" y="2150850"/>
            <a:ext cx="4886699" cy="841800"/>
          </a:xfrm>
          <a:prstGeom prst="rect">
            <a:avLst/>
          </a:prstGeom>
        </p:spPr>
        <p:txBody>
          <a:bodyPr spcFirstLastPara="1" wrap="square" lIns="91425" tIns="91425" rIns="91425" bIns="91425" anchor="ctr" anchorCtr="0">
            <a:noAutofit/>
          </a:bodyPr>
          <a:lstStyle/>
          <a:p>
            <a:r>
              <a:rPr lang="en-IN" sz="4400" dirty="0"/>
              <a:t>01 Project Profile</a:t>
            </a:r>
            <a:endParaRPr sz="4400" dirty="0"/>
          </a:p>
        </p:txBody>
      </p:sp>
      <p:grpSp>
        <p:nvGrpSpPr>
          <p:cNvPr id="1039" name="Google Shape;1039;p48">
            <a:extLst>
              <a:ext uri="{FF2B5EF4-FFF2-40B4-BE49-F238E27FC236}">
                <a16:creationId xmlns:a16="http://schemas.microsoft.com/office/drawing/2014/main" id="{8E6B8A5F-B8BF-6DE1-29F4-1FA8656AA448}"/>
              </a:ext>
            </a:extLst>
          </p:cNvPr>
          <p:cNvGrpSpPr/>
          <p:nvPr/>
        </p:nvGrpSpPr>
        <p:grpSpPr>
          <a:xfrm flipH="1">
            <a:off x="5664526" y="3810849"/>
            <a:ext cx="1019450" cy="1379152"/>
            <a:chOff x="3231057" y="5846468"/>
            <a:chExt cx="1701919" cy="2302424"/>
          </a:xfrm>
        </p:grpSpPr>
        <p:sp>
          <p:nvSpPr>
            <p:cNvPr id="1040" name="Google Shape;1040;p48">
              <a:extLst>
                <a:ext uri="{FF2B5EF4-FFF2-40B4-BE49-F238E27FC236}">
                  <a16:creationId xmlns:a16="http://schemas.microsoft.com/office/drawing/2014/main" id="{4D487943-A543-8649-C51E-7BD844A21FF0}"/>
                </a:ext>
              </a:extLst>
            </p:cNvPr>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a:extLst>
                <a:ext uri="{FF2B5EF4-FFF2-40B4-BE49-F238E27FC236}">
                  <a16:creationId xmlns:a16="http://schemas.microsoft.com/office/drawing/2014/main" id="{E0A2DE06-1F48-98E8-24EE-268DF67FFA47}"/>
                </a:ext>
              </a:extLst>
            </p:cNvPr>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a:extLst>
                <a:ext uri="{FF2B5EF4-FFF2-40B4-BE49-F238E27FC236}">
                  <a16:creationId xmlns:a16="http://schemas.microsoft.com/office/drawing/2014/main" id="{5D0ED0D7-689E-C022-6971-1B8A7DCD3A71}"/>
                </a:ext>
              </a:extLst>
            </p:cNvPr>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a:extLst>
                <a:ext uri="{FF2B5EF4-FFF2-40B4-BE49-F238E27FC236}">
                  <a16:creationId xmlns:a16="http://schemas.microsoft.com/office/drawing/2014/main" id="{6C2D6144-D6B0-3135-017F-DA7187E43A25}"/>
                </a:ext>
              </a:extLst>
            </p:cNvPr>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a:extLst>
                <a:ext uri="{FF2B5EF4-FFF2-40B4-BE49-F238E27FC236}">
                  <a16:creationId xmlns:a16="http://schemas.microsoft.com/office/drawing/2014/main" id="{B534BE83-9318-77B7-1E7A-E9435767294E}"/>
                </a:ext>
              </a:extLst>
            </p:cNvPr>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a:extLst>
                <a:ext uri="{FF2B5EF4-FFF2-40B4-BE49-F238E27FC236}">
                  <a16:creationId xmlns:a16="http://schemas.microsoft.com/office/drawing/2014/main" id="{BE4C0CA7-7567-148D-0F39-746D9E1A1889}"/>
                </a:ext>
              </a:extLst>
            </p:cNvPr>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a:extLst>
                <a:ext uri="{FF2B5EF4-FFF2-40B4-BE49-F238E27FC236}">
                  <a16:creationId xmlns:a16="http://schemas.microsoft.com/office/drawing/2014/main" id="{F9C03E91-1A0D-6A18-20CD-5344EF48B300}"/>
                </a:ext>
              </a:extLst>
            </p:cNvPr>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a:extLst>
                <a:ext uri="{FF2B5EF4-FFF2-40B4-BE49-F238E27FC236}">
                  <a16:creationId xmlns:a16="http://schemas.microsoft.com/office/drawing/2014/main" id="{A6D49665-74D4-0BD0-272F-42420566BB4E}"/>
                </a:ext>
              </a:extLst>
            </p:cNvPr>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a:extLst>
                <a:ext uri="{FF2B5EF4-FFF2-40B4-BE49-F238E27FC236}">
                  <a16:creationId xmlns:a16="http://schemas.microsoft.com/office/drawing/2014/main" id="{F3D3C350-71A6-F2D5-D325-E58FCFFCB746}"/>
                </a:ext>
              </a:extLst>
            </p:cNvPr>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a:extLst>
                <a:ext uri="{FF2B5EF4-FFF2-40B4-BE49-F238E27FC236}">
                  <a16:creationId xmlns:a16="http://schemas.microsoft.com/office/drawing/2014/main" id="{09AB0584-1C72-F9BC-41FC-0A77AEB203E4}"/>
                </a:ext>
              </a:extLst>
            </p:cNvPr>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a:extLst>
                <a:ext uri="{FF2B5EF4-FFF2-40B4-BE49-F238E27FC236}">
                  <a16:creationId xmlns:a16="http://schemas.microsoft.com/office/drawing/2014/main" id="{8F38C452-C1F6-62C7-5AAD-8589A41A79DB}"/>
                </a:ext>
              </a:extLst>
            </p:cNvPr>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a:extLst>
                <a:ext uri="{FF2B5EF4-FFF2-40B4-BE49-F238E27FC236}">
                  <a16:creationId xmlns:a16="http://schemas.microsoft.com/office/drawing/2014/main" id="{3F320DCC-12B6-178B-AA14-26DD687829F8}"/>
                </a:ext>
              </a:extLst>
            </p:cNvPr>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a:extLst>
              <a:ext uri="{FF2B5EF4-FFF2-40B4-BE49-F238E27FC236}">
                <a16:creationId xmlns:a16="http://schemas.microsoft.com/office/drawing/2014/main" id="{ECB703A4-B9B7-BD95-EA46-7128D462BDA4}"/>
              </a:ext>
            </a:extLst>
          </p:cNvPr>
          <p:cNvGrpSpPr/>
          <p:nvPr/>
        </p:nvGrpSpPr>
        <p:grpSpPr>
          <a:xfrm>
            <a:off x="6683963" y="4278168"/>
            <a:ext cx="668104" cy="895218"/>
            <a:chOff x="122038" y="7256930"/>
            <a:chExt cx="668104" cy="895218"/>
          </a:xfrm>
        </p:grpSpPr>
        <p:sp>
          <p:nvSpPr>
            <p:cNvPr id="1053" name="Google Shape;1053;p48">
              <a:extLst>
                <a:ext uri="{FF2B5EF4-FFF2-40B4-BE49-F238E27FC236}">
                  <a16:creationId xmlns:a16="http://schemas.microsoft.com/office/drawing/2014/main" id="{F36AC084-B2A2-2082-0351-427AD7C33D87}"/>
                </a:ext>
              </a:extLst>
            </p:cNvPr>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a:extLst>
                <a:ext uri="{FF2B5EF4-FFF2-40B4-BE49-F238E27FC236}">
                  <a16:creationId xmlns:a16="http://schemas.microsoft.com/office/drawing/2014/main" id="{2327CD00-234E-B94E-51C2-923FE9C1C1E5}"/>
                </a:ext>
              </a:extLst>
            </p:cNvPr>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a:extLst>
                <a:ext uri="{FF2B5EF4-FFF2-40B4-BE49-F238E27FC236}">
                  <a16:creationId xmlns:a16="http://schemas.microsoft.com/office/drawing/2014/main" id="{9E2A13C2-AF39-9860-DEB3-3D609D42E159}"/>
                </a:ext>
              </a:extLst>
            </p:cNvPr>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a:extLst>
                <a:ext uri="{FF2B5EF4-FFF2-40B4-BE49-F238E27FC236}">
                  <a16:creationId xmlns:a16="http://schemas.microsoft.com/office/drawing/2014/main" id="{27EADD29-D774-190A-6410-6D4438F2858B}"/>
                </a:ext>
              </a:extLst>
            </p:cNvPr>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a:extLst>
                <a:ext uri="{FF2B5EF4-FFF2-40B4-BE49-F238E27FC236}">
                  <a16:creationId xmlns:a16="http://schemas.microsoft.com/office/drawing/2014/main" id="{481803D5-0CC0-69C1-AEC0-B4406D3ABFDB}"/>
                </a:ext>
              </a:extLst>
            </p:cNvPr>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a:extLst>
                <a:ext uri="{FF2B5EF4-FFF2-40B4-BE49-F238E27FC236}">
                  <a16:creationId xmlns:a16="http://schemas.microsoft.com/office/drawing/2014/main" id="{08071041-A42F-0D97-570C-B6E02B1E8424}"/>
                </a:ext>
              </a:extLst>
            </p:cNvPr>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5342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50" name="Google Shape;2050;p62"/>
          <p:cNvSpPr txBox="1">
            <a:spLocks noGrp="1"/>
          </p:cNvSpPr>
          <p:nvPr>
            <p:ph type="title"/>
          </p:nvPr>
        </p:nvSpPr>
        <p:spPr>
          <a:xfrm>
            <a:off x="1345571" y="96844"/>
            <a:ext cx="7009500" cy="8043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
        <p:nvSpPr>
          <p:cNvPr id="2" name="TextBox 1">
            <a:extLst>
              <a:ext uri="{FF2B5EF4-FFF2-40B4-BE49-F238E27FC236}">
                <a16:creationId xmlns:a16="http://schemas.microsoft.com/office/drawing/2014/main" id="{2DAFD66D-A164-005F-B0FB-CEEAF37A1CFA}"/>
              </a:ext>
            </a:extLst>
          </p:cNvPr>
          <p:cNvSpPr txBox="1"/>
          <p:nvPr/>
        </p:nvSpPr>
        <p:spPr>
          <a:xfrm>
            <a:off x="1272209" y="731871"/>
            <a:ext cx="2067339" cy="338554"/>
          </a:xfrm>
          <a:prstGeom prst="rect">
            <a:avLst/>
          </a:prstGeom>
          <a:noFill/>
        </p:spPr>
        <p:txBody>
          <a:bodyPr wrap="square" rtlCol="0">
            <a:spAutoFit/>
          </a:bodyPr>
          <a:lstStyle/>
          <a:p>
            <a:r>
              <a:rPr lang="en-IN" sz="1600" b="1" dirty="0">
                <a:solidFill>
                  <a:srgbClr val="1D4ED8"/>
                </a:solidFill>
                <a:latin typeface="Realway"/>
              </a:rPr>
              <a:t>Sign up:</a:t>
            </a:r>
          </a:p>
        </p:txBody>
      </p:sp>
      <p:pic>
        <p:nvPicPr>
          <p:cNvPr id="4" name="Picture 3">
            <a:extLst>
              <a:ext uri="{FF2B5EF4-FFF2-40B4-BE49-F238E27FC236}">
                <a16:creationId xmlns:a16="http://schemas.microsoft.com/office/drawing/2014/main" id="{7290846B-EFEA-7AA3-69B5-C8F6262E900F}"/>
              </a:ext>
            </a:extLst>
          </p:cNvPr>
          <p:cNvPicPr>
            <a:picLocks noChangeAspect="1"/>
          </p:cNvPicPr>
          <p:nvPr/>
        </p:nvPicPr>
        <p:blipFill>
          <a:blip r:embed="rId3"/>
          <a:stretch>
            <a:fillRect/>
          </a:stretch>
        </p:blipFill>
        <p:spPr>
          <a:xfrm>
            <a:off x="1525656" y="1214021"/>
            <a:ext cx="6092688" cy="342713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19872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 name="TextBox 1">
            <a:extLst>
              <a:ext uri="{FF2B5EF4-FFF2-40B4-BE49-F238E27FC236}">
                <a16:creationId xmlns:a16="http://schemas.microsoft.com/office/drawing/2014/main" id="{2DAFD66D-A164-005F-B0FB-CEEAF37A1CFA}"/>
              </a:ext>
            </a:extLst>
          </p:cNvPr>
          <p:cNvSpPr txBox="1"/>
          <p:nvPr/>
        </p:nvSpPr>
        <p:spPr>
          <a:xfrm>
            <a:off x="1272209" y="787521"/>
            <a:ext cx="3385930" cy="338554"/>
          </a:xfrm>
          <a:prstGeom prst="rect">
            <a:avLst/>
          </a:prstGeom>
          <a:noFill/>
        </p:spPr>
        <p:txBody>
          <a:bodyPr wrap="square" rtlCol="0">
            <a:spAutoFit/>
          </a:bodyPr>
          <a:lstStyle/>
          <a:p>
            <a:r>
              <a:rPr lang="en-IN" sz="1600" b="1" dirty="0">
                <a:solidFill>
                  <a:srgbClr val="1D4ED8"/>
                </a:solidFill>
                <a:latin typeface="Realway"/>
              </a:rPr>
              <a:t>ADMIN DASHBORAD (Main Page) :</a:t>
            </a:r>
          </a:p>
        </p:txBody>
      </p:sp>
      <p:pic>
        <p:nvPicPr>
          <p:cNvPr id="4" name="Picture 3">
            <a:extLst>
              <a:ext uri="{FF2B5EF4-FFF2-40B4-BE49-F238E27FC236}">
                <a16:creationId xmlns:a16="http://schemas.microsoft.com/office/drawing/2014/main" id="{C993E08B-3A7C-3597-9785-EBA98FF68649}"/>
              </a:ext>
            </a:extLst>
          </p:cNvPr>
          <p:cNvPicPr>
            <a:picLocks noChangeAspect="1"/>
          </p:cNvPicPr>
          <p:nvPr/>
        </p:nvPicPr>
        <p:blipFill>
          <a:blip r:embed="rId3"/>
          <a:stretch>
            <a:fillRect/>
          </a:stretch>
        </p:blipFill>
        <p:spPr>
          <a:xfrm>
            <a:off x="1272209" y="1520280"/>
            <a:ext cx="6256655" cy="30238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Google Shape;2050;p62">
            <a:extLst>
              <a:ext uri="{FF2B5EF4-FFF2-40B4-BE49-F238E27FC236}">
                <a16:creationId xmlns:a16="http://schemas.microsoft.com/office/drawing/2014/main" id="{422C7E7A-C79E-48D9-A22B-A91ECE33945A}"/>
              </a:ext>
            </a:extLst>
          </p:cNvPr>
          <p:cNvSpPr txBox="1">
            <a:spLocks noGrp="1"/>
          </p:cNvSpPr>
          <p:nvPr>
            <p:ph type="title"/>
          </p:nvPr>
        </p:nvSpPr>
        <p:spPr>
          <a:xfrm>
            <a:off x="1934817" y="96838"/>
            <a:ext cx="6420196" cy="6350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spTree>
    <p:extLst>
      <p:ext uri="{BB962C8B-B14F-4D97-AF65-F5344CB8AC3E}">
        <p14:creationId xmlns:p14="http://schemas.microsoft.com/office/powerpoint/2010/main" val="3823772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 name="TextBox 1">
            <a:extLst>
              <a:ext uri="{FF2B5EF4-FFF2-40B4-BE49-F238E27FC236}">
                <a16:creationId xmlns:a16="http://schemas.microsoft.com/office/drawing/2014/main" id="{2DAFD66D-A164-005F-B0FB-CEEAF37A1CFA}"/>
              </a:ext>
            </a:extLst>
          </p:cNvPr>
          <p:cNvSpPr txBox="1"/>
          <p:nvPr/>
        </p:nvSpPr>
        <p:spPr>
          <a:xfrm>
            <a:off x="1272209" y="808383"/>
            <a:ext cx="3385930" cy="338554"/>
          </a:xfrm>
          <a:prstGeom prst="rect">
            <a:avLst/>
          </a:prstGeom>
          <a:noFill/>
        </p:spPr>
        <p:txBody>
          <a:bodyPr wrap="square" rtlCol="0">
            <a:spAutoFit/>
          </a:bodyPr>
          <a:lstStyle/>
          <a:p>
            <a:r>
              <a:rPr lang="en-IN" sz="1600" b="1" dirty="0">
                <a:solidFill>
                  <a:srgbClr val="1D4ED8"/>
                </a:solidFill>
                <a:latin typeface="Realway"/>
              </a:rPr>
              <a:t>ADMIN DASHBORAD (Student Page) :</a:t>
            </a:r>
          </a:p>
        </p:txBody>
      </p:sp>
      <p:sp>
        <p:nvSpPr>
          <p:cNvPr id="3" name="Google Shape;2050;p62">
            <a:extLst>
              <a:ext uri="{FF2B5EF4-FFF2-40B4-BE49-F238E27FC236}">
                <a16:creationId xmlns:a16="http://schemas.microsoft.com/office/drawing/2014/main" id="{3169CED1-561E-4A73-4F87-D46B451DFD45}"/>
              </a:ext>
            </a:extLst>
          </p:cNvPr>
          <p:cNvSpPr txBox="1">
            <a:spLocks noGrp="1"/>
          </p:cNvSpPr>
          <p:nvPr>
            <p:ph type="title"/>
          </p:nvPr>
        </p:nvSpPr>
        <p:spPr>
          <a:xfrm>
            <a:off x="1948070" y="96838"/>
            <a:ext cx="6406943" cy="7115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pic>
        <p:nvPicPr>
          <p:cNvPr id="5" name="Picture 4">
            <a:extLst>
              <a:ext uri="{FF2B5EF4-FFF2-40B4-BE49-F238E27FC236}">
                <a16:creationId xmlns:a16="http://schemas.microsoft.com/office/drawing/2014/main" id="{F3F447F1-C8FE-52A8-44C2-B1FBBA2AA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023" y="1408458"/>
            <a:ext cx="6266180" cy="30289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70015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 name="TextBox 1">
            <a:extLst>
              <a:ext uri="{FF2B5EF4-FFF2-40B4-BE49-F238E27FC236}">
                <a16:creationId xmlns:a16="http://schemas.microsoft.com/office/drawing/2014/main" id="{2DAFD66D-A164-005F-B0FB-CEEAF37A1CFA}"/>
              </a:ext>
            </a:extLst>
          </p:cNvPr>
          <p:cNvSpPr txBox="1"/>
          <p:nvPr/>
        </p:nvSpPr>
        <p:spPr>
          <a:xfrm>
            <a:off x="1272209" y="808383"/>
            <a:ext cx="3385930" cy="338554"/>
          </a:xfrm>
          <a:prstGeom prst="rect">
            <a:avLst/>
          </a:prstGeom>
          <a:noFill/>
        </p:spPr>
        <p:txBody>
          <a:bodyPr wrap="square" rtlCol="0">
            <a:spAutoFit/>
          </a:bodyPr>
          <a:lstStyle/>
          <a:p>
            <a:r>
              <a:rPr lang="en-IN" sz="1600" b="1" dirty="0">
                <a:solidFill>
                  <a:srgbClr val="1D4ED8"/>
                </a:solidFill>
                <a:latin typeface="Realway"/>
              </a:rPr>
              <a:t>ADMIN DASHBORAD (Student Page) :</a:t>
            </a:r>
          </a:p>
        </p:txBody>
      </p:sp>
      <p:sp>
        <p:nvSpPr>
          <p:cNvPr id="3" name="Google Shape;2050;p62">
            <a:extLst>
              <a:ext uri="{FF2B5EF4-FFF2-40B4-BE49-F238E27FC236}">
                <a16:creationId xmlns:a16="http://schemas.microsoft.com/office/drawing/2014/main" id="{3169CED1-561E-4A73-4F87-D46B451DFD45}"/>
              </a:ext>
            </a:extLst>
          </p:cNvPr>
          <p:cNvSpPr txBox="1">
            <a:spLocks noGrp="1"/>
          </p:cNvSpPr>
          <p:nvPr>
            <p:ph type="title"/>
          </p:nvPr>
        </p:nvSpPr>
        <p:spPr>
          <a:xfrm>
            <a:off x="1948070" y="96838"/>
            <a:ext cx="6406943" cy="7115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pic>
        <p:nvPicPr>
          <p:cNvPr id="4" name="Picture 3">
            <a:extLst>
              <a:ext uri="{FF2B5EF4-FFF2-40B4-BE49-F238E27FC236}">
                <a16:creationId xmlns:a16="http://schemas.microsoft.com/office/drawing/2014/main" id="{061BF761-5EA7-C4FE-E37B-DB5C8F767D34}"/>
              </a:ext>
            </a:extLst>
          </p:cNvPr>
          <p:cNvPicPr>
            <a:picLocks noChangeAspect="1"/>
          </p:cNvPicPr>
          <p:nvPr/>
        </p:nvPicPr>
        <p:blipFill>
          <a:blip r:embed="rId3"/>
          <a:stretch>
            <a:fillRect/>
          </a:stretch>
        </p:blipFill>
        <p:spPr>
          <a:xfrm>
            <a:off x="1392527" y="1519928"/>
            <a:ext cx="6266180" cy="302831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08551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 name="TextBox 1">
            <a:extLst>
              <a:ext uri="{FF2B5EF4-FFF2-40B4-BE49-F238E27FC236}">
                <a16:creationId xmlns:a16="http://schemas.microsoft.com/office/drawing/2014/main" id="{2DAFD66D-A164-005F-B0FB-CEEAF37A1CFA}"/>
              </a:ext>
            </a:extLst>
          </p:cNvPr>
          <p:cNvSpPr txBox="1"/>
          <p:nvPr/>
        </p:nvSpPr>
        <p:spPr>
          <a:xfrm>
            <a:off x="1272209" y="808383"/>
            <a:ext cx="3385930" cy="338554"/>
          </a:xfrm>
          <a:prstGeom prst="rect">
            <a:avLst/>
          </a:prstGeom>
          <a:noFill/>
        </p:spPr>
        <p:txBody>
          <a:bodyPr wrap="square" rtlCol="0">
            <a:spAutoFit/>
          </a:bodyPr>
          <a:lstStyle/>
          <a:p>
            <a:r>
              <a:rPr lang="en-IN" sz="1600" b="1" dirty="0">
                <a:solidFill>
                  <a:srgbClr val="1D4ED8"/>
                </a:solidFill>
                <a:latin typeface="Realway"/>
              </a:rPr>
              <a:t>ADMIN DASHBORAD (Faculty Page) :</a:t>
            </a:r>
          </a:p>
        </p:txBody>
      </p:sp>
      <p:sp>
        <p:nvSpPr>
          <p:cNvPr id="3" name="Google Shape;2050;p62">
            <a:extLst>
              <a:ext uri="{FF2B5EF4-FFF2-40B4-BE49-F238E27FC236}">
                <a16:creationId xmlns:a16="http://schemas.microsoft.com/office/drawing/2014/main" id="{3169CED1-561E-4A73-4F87-D46B451DFD45}"/>
              </a:ext>
            </a:extLst>
          </p:cNvPr>
          <p:cNvSpPr txBox="1">
            <a:spLocks noGrp="1"/>
          </p:cNvSpPr>
          <p:nvPr>
            <p:ph type="title"/>
          </p:nvPr>
        </p:nvSpPr>
        <p:spPr>
          <a:xfrm>
            <a:off x="1948070" y="96838"/>
            <a:ext cx="6406943" cy="7115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04 Result Snapshots</a:t>
            </a:r>
            <a:endParaRPr dirty="0"/>
          </a:p>
        </p:txBody>
      </p:sp>
      <p:pic>
        <p:nvPicPr>
          <p:cNvPr id="5" name="Picture 4">
            <a:extLst>
              <a:ext uri="{FF2B5EF4-FFF2-40B4-BE49-F238E27FC236}">
                <a16:creationId xmlns:a16="http://schemas.microsoft.com/office/drawing/2014/main" id="{1A7F68FD-429A-EAA1-95FF-5F1BEEF1EEA6}"/>
              </a:ext>
            </a:extLst>
          </p:cNvPr>
          <p:cNvPicPr>
            <a:picLocks noChangeAspect="1"/>
          </p:cNvPicPr>
          <p:nvPr/>
        </p:nvPicPr>
        <p:blipFill>
          <a:blip r:embed="rId3"/>
          <a:stretch>
            <a:fillRect/>
          </a:stretch>
        </p:blipFill>
        <p:spPr>
          <a:xfrm>
            <a:off x="1453515" y="1519928"/>
            <a:ext cx="6236970" cy="301371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6438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Reference</a:t>
            </a:r>
            <a:endParaRPr dirty="0">
              <a:solidFill>
                <a:schemeClr val="accent3"/>
              </a:solidFill>
            </a:endParaRPr>
          </a:p>
        </p:txBody>
      </p:sp>
      <p:sp>
        <p:nvSpPr>
          <p:cNvPr id="3" name="TextBox 2">
            <a:extLst>
              <a:ext uri="{FF2B5EF4-FFF2-40B4-BE49-F238E27FC236}">
                <a16:creationId xmlns:a16="http://schemas.microsoft.com/office/drawing/2014/main" id="{3E009F42-9B6E-F0D8-D728-F7A49272A116}"/>
              </a:ext>
            </a:extLst>
          </p:cNvPr>
          <p:cNvSpPr txBox="1"/>
          <p:nvPr/>
        </p:nvSpPr>
        <p:spPr>
          <a:xfrm>
            <a:off x="815340" y="1158240"/>
            <a:ext cx="7124700" cy="3613746"/>
          </a:xfrm>
          <a:prstGeom prst="rect">
            <a:avLst/>
          </a:prstGeom>
          <a:noFill/>
        </p:spPr>
        <p:txBody>
          <a:bodyPr wrap="square" rtlCol="0">
            <a:spAutoFit/>
          </a:bodyPr>
          <a:lstStyle/>
          <a:p>
            <a:pPr>
              <a:lnSpc>
                <a:spcPct val="150000"/>
              </a:lnSpc>
            </a:pPr>
            <a:r>
              <a:rPr lang="en-IN" b="1" dirty="0">
                <a:solidFill>
                  <a:schemeClr val="tx1"/>
                </a:solidFill>
                <a:latin typeface="Realway"/>
              </a:rPr>
              <a:t>- REACTJS: </a:t>
            </a:r>
            <a:r>
              <a:rPr lang="en-IN" u="sng" dirty="0">
                <a:solidFill>
                  <a:schemeClr val="tx1"/>
                </a:solidFill>
                <a:effectLst/>
                <a:latin typeface="Realway"/>
                <a:ea typeface="Times New Roman" panose="02020603050405020304" pitchFamily="18" charset="0"/>
                <a:hlinkClick r:id="rId3">
                  <a:extLst>
                    <a:ext uri="{A12FA001-AC4F-418D-AE19-62706E023703}">
                      <ahyp:hlinkClr xmlns:ahyp="http://schemas.microsoft.com/office/drawing/2018/hyperlinkcolor" val="tx"/>
                    </a:ext>
                  </a:extLst>
                </a:hlinkClick>
              </a:rPr>
              <a:t>https://react.dev/</a:t>
            </a:r>
            <a:endParaRPr lang="en-IN" dirty="0">
              <a:solidFill>
                <a:schemeClr val="tx1"/>
              </a:solidFill>
              <a:latin typeface="Realway"/>
            </a:endParaRPr>
          </a:p>
          <a:p>
            <a:pPr>
              <a:lnSpc>
                <a:spcPct val="150000"/>
              </a:lnSpc>
            </a:pPr>
            <a:r>
              <a:rPr lang="en-IN" b="1" dirty="0">
                <a:solidFill>
                  <a:schemeClr val="tx1"/>
                </a:solidFill>
                <a:latin typeface="Realway"/>
              </a:rPr>
              <a:t>- NODEJS: </a:t>
            </a:r>
            <a:r>
              <a:rPr lang="en-IN" u="sng" dirty="0">
                <a:solidFill>
                  <a:schemeClr val="tx1"/>
                </a:solidFill>
                <a:effectLst/>
                <a:latin typeface="Realway"/>
                <a:ea typeface="Times New Roman" panose="02020603050405020304" pitchFamily="18" charset="0"/>
                <a:hlinkClick r:id="rId4">
                  <a:extLst>
                    <a:ext uri="{A12FA001-AC4F-418D-AE19-62706E023703}">
                      <ahyp:hlinkClr xmlns:ahyp="http://schemas.microsoft.com/office/drawing/2018/hyperlinkcolor" val="tx"/>
                    </a:ext>
                  </a:extLst>
                </a:hlinkClick>
              </a:rPr>
              <a:t>https://nodejs.org/en</a:t>
            </a:r>
            <a:r>
              <a:rPr lang="en-IN" u="sng" dirty="0">
                <a:solidFill>
                  <a:schemeClr val="tx1"/>
                </a:solidFill>
                <a:effectLst/>
                <a:latin typeface="Realway"/>
                <a:ea typeface="Times New Roman" panose="02020603050405020304" pitchFamily="18" charset="0"/>
              </a:rPr>
              <a:t>/</a:t>
            </a:r>
            <a:endParaRPr lang="en-IN" dirty="0">
              <a:solidFill>
                <a:schemeClr val="tx1"/>
              </a:solidFill>
              <a:latin typeface="Realway"/>
            </a:endParaRPr>
          </a:p>
          <a:p>
            <a:pPr>
              <a:lnSpc>
                <a:spcPct val="150000"/>
              </a:lnSpc>
            </a:pPr>
            <a:r>
              <a:rPr lang="en-IN" b="1" dirty="0">
                <a:solidFill>
                  <a:schemeClr val="tx1"/>
                </a:solidFill>
                <a:latin typeface="Realway"/>
              </a:rPr>
              <a:t>- MYSQL: </a:t>
            </a:r>
            <a:r>
              <a:rPr lang="en-IN" u="sng" dirty="0">
                <a:solidFill>
                  <a:schemeClr val="tx1"/>
                </a:solidFill>
                <a:effectLst/>
                <a:latin typeface="Realway"/>
                <a:ea typeface="Times New Roman" panose="02020603050405020304" pitchFamily="18" charset="0"/>
                <a:hlinkClick r:id="rId5">
                  <a:extLst>
                    <a:ext uri="{A12FA001-AC4F-418D-AE19-62706E023703}">
                      <ahyp:hlinkClr xmlns:ahyp="http://schemas.microsoft.com/office/drawing/2018/hyperlinkcolor" val="tx"/>
                    </a:ext>
                  </a:extLst>
                </a:hlinkClick>
              </a:rPr>
              <a:t>https://www.mysql.com/</a:t>
            </a:r>
            <a:endParaRPr lang="en-IN" dirty="0">
              <a:solidFill>
                <a:schemeClr val="tx1"/>
              </a:solidFill>
              <a:latin typeface="Realway"/>
            </a:endParaRPr>
          </a:p>
          <a:p>
            <a:pPr>
              <a:lnSpc>
                <a:spcPct val="150000"/>
              </a:lnSpc>
            </a:pPr>
            <a:r>
              <a:rPr lang="en-IN" b="1" dirty="0">
                <a:solidFill>
                  <a:schemeClr val="tx1"/>
                </a:solidFill>
                <a:latin typeface="Realway"/>
              </a:rPr>
              <a:t>- EXPRESSJS: </a:t>
            </a:r>
            <a:r>
              <a:rPr lang="en-IN" u="sng" dirty="0">
                <a:solidFill>
                  <a:schemeClr val="tx1"/>
                </a:solidFill>
                <a:effectLst/>
                <a:latin typeface="Realway"/>
                <a:ea typeface="Times New Roman" panose="02020603050405020304" pitchFamily="18" charset="0"/>
                <a:hlinkClick r:id="rId6">
                  <a:extLst>
                    <a:ext uri="{A12FA001-AC4F-418D-AE19-62706E023703}">
                      <ahyp:hlinkClr xmlns:ahyp="http://schemas.microsoft.com/office/drawing/2018/hyperlinkcolor" val="tx"/>
                    </a:ext>
                  </a:extLst>
                </a:hlinkClick>
              </a:rPr>
              <a:t>https://expressjs.com/</a:t>
            </a:r>
            <a:endParaRPr lang="en-IN" dirty="0">
              <a:solidFill>
                <a:schemeClr val="tx1"/>
              </a:solidFill>
              <a:latin typeface="Realway"/>
            </a:endParaRPr>
          </a:p>
          <a:p>
            <a:pPr>
              <a:lnSpc>
                <a:spcPct val="150000"/>
              </a:lnSpc>
            </a:pPr>
            <a:r>
              <a:rPr lang="en-IN" b="1" dirty="0">
                <a:solidFill>
                  <a:schemeClr val="tx1"/>
                </a:solidFill>
                <a:latin typeface="Realway"/>
              </a:rPr>
              <a:t>- NPMJS: </a:t>
            </a:r>
            <a:r>
              <a:rPr lang="en-IN" u="sng" dirty="0">
                <a:solidFill>
                  <a:schemeClr val="tx1"/>
                </a:solidFill>
                <a:effectLst/>
                <a:latin typeface="Realway"/>
                <a:ea typeface="Times New Roman" panose="02020603050405020304" pitchFamily="18" charset="0"/>
                <a:hlinkClick r:id="rId7">
                  <a:extLst>
                    <a:ext uri="{A12FA001-AC4F-418D-AE19-62706E023703}">
                      <ahyp:hlinkClr xmlns:ahyp="http://schemas.microsoft.com/office/drawing/2018/hyperlinkcolor" val="tx"/>
                    </a:ext>
                  </a:extLst>
                </a:hlinkClick>
              </a:rPr>
              <a:t>https://www.npmjs.com/</a:t>
            </a:r>
            <a:endParaRPr lang="en-IN" dirty="0">
              <a:solidFill>
                <a:schemeClr val="tx1"/>
              </a:solidFill>
              <a:latin typeface="Realway"/>
            </a:endParaRPr>
          </a:p>
          <a:p>
            <a:pPr>
              <a:lnSpc>
                <a:spcPct val="150000"/>
              </a:lnSpc>
            </a:pPr>
            <a:r>
              <a:rPr lang="en-IN" b="1" dirty="0">
                <a:solidFill>
                  <a:schemeClr val="tx1"/>
                </a:solidFill>
                <a:latin typeface="Realway"/>
              </a:rPr>
              <a:t>- AXIOS: </a:t>
            </a:r>
            <a:r>
              <a:rPr lang="en-IN" u="sng" dirty="0">
                <a:solidFill>
                  <a:schemeClr val="tx1"/>
                </a:solidFill>
                <a:effectLst/>
                <a:latin typeface="Realway"/>
                <a:ea typeface="Times New Roman" panose="02020603050405020304" pitchFamily="18" charset="0"/>
                <a:hlinkClick r:id="rId8">
                  <a:extLst>
                    <a:ext uri="{A12FA001-AC4F-418D-AE19-62706E023703}">
                      <ahyp:hlinkClr xmlns:ahyp="http://schemas.microsoft.com/office/drawing/2018/hyperlinkcolor" val="tx"/>
                    </a:ext>
                  </a:extLst>
                </a:hlinkClick>
              </a:rPr>
              <a:t>https://axios-http.com/docs/intro</a:t>
            </a:r>
            <a:r>
              <a:rPr lang="en-IN" u="sng" dirty="0">
                <a:solidFill>
                  <a:schemeClr val="tx1"/>
                </a:solidFill>
                <a:effectLst/>
                <a:latin typeface="Realway"/>
                <a:ea typeface="Times New Roman" panose="02020603050405020304" pitchFamily="18" charset="0"/>
              </a:rPr>
              <a:t>/</a:t>
            </a:r>
            <a:endParaRPr lang="en-IN" dirty="0">
              <a:solidFill>
                <a:schemeClr val="tx1"/>
              </a:solidFill>
              <a:latin typeface="Realway"/>
            </a:endParaRPr>
          </a:p>
          <a:p>
            <a:pPr>
              <a:lnSpc>
                <a:spcPct val="150000"/>
              </a:lnSpc>
            </a:pPr>
            <a:r>
              <a:rPr lang="en-IN" b="1" dirty="0">
                <a:solidFill>
                  <a:schemeClr val="tx1"/>
                </a:solidFill>
                <a:latin typeface="Realway"/>
              </a:rPr>
              <a:t>- REACT-ROUTER-DOM: </a:t>
            </a:r>
            <a:r>
              <a:rPr lang="en-IN" u="sng" dirty="0">
                <a:solidFill>
                  <a:schemeClr val="tx1"/>
                </a:solidFill>
                <a:effectLst/>
                <a:latin typeface="Realway"/>
                <a:ea typeface="Times New Roman" panose="02020603050405020304" pitchFamily="18" charset="0"/>
                <a:hlinkClick r:id="rId9">
                  <a:extLst>
                    <a:ext uri="{A12FA001-AC4F-418D-AE19-62706E023703}">
                      <ahyp:hlinkClr xmlns:ahyp="http://schemas.microsoft.com/office/drawing/2018/hyperlinkcolor" val="tx"/>
                    </a:ext>
                  </a:extLst>
                </a:hlinkClick>
              </a:rPr>
              <a:t>https://reactrouter.com/en/main</a:t>
            </a:r>
            <a:r>
              <a:rPr lang="en-IN" u="sng" dirty="0">
                <a:solidFill>
                  <a:schemeClr val="tx1"/>
                </a:solidFill>
                <a:effectLst/>
                <a:latin typeface="Realway"/>
                <a:ea typeface="Times New Roman" panose="02020603050405020304" pitchFamily="18" charset="0"/>
              </a:rPr>
              <a:t>/</a:t>
            </a:r>
            <a:endParaRPr lang="en-IN" dirty="0">
              <a:solidFill>
                <a:schemeClr val="tx1"/>
              </a:solidFill>
              <a:latin typeface="Realway"/>
            </a:endParaRPr>
          </a:p>
          <a:p>
            <a:pPr>
              <a:lnSpc>
                <a:spcPct val="150000"/>
              </a:lnSpc>
            </a:pPr>
            <a:r>
              <a:rPr lang="en-IN" b="1" dirty="0">
                <a:solidFill>
                  <a:schemeClr val="tx1"/>
                </a:solidFill>
                <a:latin typeface="Realway"/>
              </a:rPr>
              <a:t>- REACT-COUNTUP: </a:t>
            </a:r>
            <a:r>
              <a:rPr lang="en-IN" u="sng" dirty="0">
                <a:solidFill>
                  <a:schemeClr val="tx1"/>
                </a:solidFill>
                <a:effectLst/>
                <a:latin typeface="Realway"/>
                <a:ea typeface="Times New Roman" panose="02020603050405020304" pitchFamily="18" charset="0"/>
                <a:hlinkClick r:id="rId10">
                  <a:extLst>
                    <a:ext uri="{A12FA001-AC4F-418D-AE19-62706E023703}">
                      <ahyp:hlinkClr xmlns:ahyp="http://schemas.microsoft.com/office/drawing/2018/hyperlinkcolor" val="tx"/>
                    </a:ext>
                  </a:extLst>
                </a:hlinkClick>
              </a:rPr>
              <a:t>https://www.npmjs.com/package/react-countup</a:t>
            </a:r>
            <a:r>
              <a:rPr lang="en-IN" u="sng" dirty="0">
                <a:solidFill>
                  <a:schemeClr val="tx1"/>
                </a:solidFill>
                <a:effectLst/>
                <a:latin typeface="Realway"/>
                <a:ea typeface="Times New Roman" panose="02020603050405020304" pitchFamily="18" charset="0"/>
              </a:rPr>
              <a:t>/</a:t>
            </a:r>
            <a:endParaRPr lang="en-IN" dirty="0">
              <a:solidFill>
                <a:schemeClr val="tx1"/>
              </a:solidFill>
              <a:latin typeface="Realway"/>
            </a:endParaRPr>
          </a:p>
          <a:p>
            <a:pPr>
              <a:lnSpc>
                <a:spcPct val="150000"/>
              </a:lnSpc>
            </a:pPr>
            <a:r>
              <a:rPr lang="en-IN" b="1" dirty="0">
                <a:solidFill>
                  <a:schemeClr val="tx1"/>
                </a:solidFill>
                <a:latin typeface="Realway"/>
              </a:rPr>
              <a:t>- CHARTJS: </a:t>
            </a:r>
            <a:r>
              <a:rPr lang="en-IN" u="sng" dirty="0">
                <a:solidFill>
                  <a:schemeClr val="tx1"/>
                </a:solidFill>
                <a:effectLst/>
                <a:latin typeface="Realway"/>
                <a:ea typeface="Times New Roman" panose="02020603050405020304" pitchFamily="18" charset="0"/>
                <a:hlinkClick r:id="rId11">
                  <a:extLst>
                    <a:ext uri="{A12FA001-AC4F-418D-AE19-62706E023703}">
                      <ahyp:hlinkClr xmlns:ahyp="http://schemas.microsoft.com/office/drawing/2018/hyperlinkcolor" val="tx"/>
                    </a:ext>
                  </a:extLst>
                </a:hlinkClick>
              </a:rPr>
              <a:t>https://www.chartjs.org/</a:t>
            </a:r>
            <a:endParaRPr lang="en-IN" dirty="0">
              <a:solidFill>
                <a:schemeClr val="tx1"/>
              </a:solidFill>
              <a:latin typeface="Realway"/>
            </a:endParaRPr>
          </a:p>
          <a:p>
            <a:pPr>
              <a:lnSpc>
                <a:spcPct val="150000"/>
              </a:lnSpc>
            </a:pPr>
            <a:r>
              <a:rPr lang="en-IN" b="1" dirty="0">
                <a:solidFill>
                  <a:schemeClr val="tx1"/>
                </a:solidFill>
                <a:latin typeface="Realway"/>
              </a:rPr>
              <a:t>- REACT-CHARTJS-2: </a:t>
            </a:r>
            <a:r>
              <a:rPr lang="en-IN" u="sng" dirty="0">
                <a:solidFill>
                  <a:schemeClr val="tx1"/>
                </a:solidFill>
                <a:effectLst/>
                <a:latin typeface="Realway"/>
                <a:ea typeface="Times New Roman" panose="02020603050405020304" pitchFamily="18" charset="0"/>
                <a:hlinkClick r:id="rId12">
                  <a:extLst>
                    <a:ext uri="{A12FA001-AC4F-418D-AE19-62706E023703}">
                      <ahyp:hlinkClr xmlns:ahyp="http://schemas.microsoft.com/office/drawing/2018/hyperlinkcolor" val="tx"/>
                    </a:ext>
                  </a:extLst>
                </a:hlinkClick>
              </a:rPr>
              <a:t>https://react-chartjs-2.js.org/</a:t>
            </a:r>
            <a:endParaRPr lang="en-IN" dirty="0">
              <a:solidFill>
                <a:schemeClr val="tx1"/>
              </a:solidFill>
              <a:latin typeface="Realway"/>
            </a:endParaRPr>
          </a:p>
          <a:p>
            <a:pPr>
              <a:lnSpc>
                <a:spcPct val="150000"/>
              </a:lnSpc>
            </a:pPr>
            <a:r>
              <a:rPr lang="en-IN" b="1" dirty="0">
                <a:solidFill>
                  <a:schemeClr val="tx1"/>
                </a:solidFill>
                <a:latin typeface="Realway"/>
              </a:rPr>
              <a:t>- STACKOVERFLOW: </a:t>
            </a:r>
            <a:r>
              <a:rPr lang="en-IN" u="sng" dirty="0">
                <a:solidFill>
                  <a:schemeClr val="tx1"/>
                </a:solidFill>
                <a:latin typeface="Realway"/>
                <a:ea typeface="Times New Roman" panose="02020603050405020304" pitchFamily="18" charset="0"/>
                <a:hlinkClick r:id="rId13">
                  <a:extLst>
                    <a:ext uri="{A12FA001-AC4F-418D-AE19-62706E023703}">
                      <ahyp:hlinkClr xmlns:ahyp="http://schemas.microsoft.com/office/drawing/2018/hyperlinkcolor" val="tx"/>
                    </a:ext>
                  </a:extLst>
                </a:hlinkClick>
              </a:rPr>
              <a:t>https://stackoverflow.com/</a:t>
            </a:r>
            <a:endParaRPr lang="en-IN" dirty="0">
              <a:solidFill>
                <a:schemeClr val="tx1"/>
              </a:solidFill>
              <a:effectLst/>
              <a:latin typeface="Realway"/>
              <a:ea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pic>
        <p:nvPicPr>
          <p:cNvPr id="1315" name="Google Shape;1315;p53"/>
          <p:cNvPicPr preferRelativeResize="0"/>
          <p:nvPr/>
        </p:nvPicPr>
        <p:blipFill>
          <a:blip r:embed="rId3">
            <a:alphaModFix/>
          </a:blip>
          <a:stretch>
            <a:fillRect/>
          </a:stretch>
        </p:blipFill>
        <p:spPr>
          <a:xfrm>
            <a:off x="4456100" y="455575"/>
            <a:ext cx="4232400" cy="4232400"/>
          </a:xfrm>
          <a:prstGeom prst="ellipse">
            <a:avLst/>
          </a:prstGeom>
          <a:noFill/>
          <a:ln>
            <a:noFill/>
          </a:ln>
        </p:spPr>
      </p:pic>
      <p:sp>
        <p:nvSpPr>
          <p:cNvPr id="1316" name="Google Shape;1316;p53"/>
          <p:cNvSpPr txBox="1">
            <a:spLocks noGrp="1"/>
          </p:cNvSpPr>
          <p:nvPr>
            <p:ph type="title"/>
          </p:nvPr>
        </p:nvSpPr>
        <p:spPr>
          <a:xfrm>
            <a:off x="750419" y="1274850"/>
            <a:ext cx="3067800" cy="14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000" dirty="0"/>
              <a:t>Thank     You</a:t>
            </a:r>
            <a:endParaRPr sz="6000" dirty="0"/>
          </a:p>
        </p:txBody>
      </p:sp>
      <p:sp>
        <p:nvSpPr>
          <p:cNvPr id="1318" name="Google Shape;1318;p53"/>
          <p:cNvSpPr/>
          <p:nvPr/>
        </p:nvSpPr>
        <p:spPr>
          <a:xfrm>
            <a:off x="4774250" y="3947450"/>
            <a:ext cx="113400" cy="11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4919275" y="4092475"/>
            <a:ext cx="113400" cy="11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456100" y="460825"/>
            <a:ext cx="4232400" cy="4221900"/>
          </a:xfrm>
          <a:prstGeom prst="ellipse">
            <a:avLst/>
          </a:prstGeom>
          <a:solidFill>
            <a:srgbClr val="305DBF">
              <a:alpha val="13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8179575" y="1202475"/>
            <a:ext cx="674400" cy="674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8748800" y="1909800"/>
            <a:ext cx="192300" cy="19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277;p66">
            <a:extLst>
              <a:ext uri="{FF2B5EF4-FFF2-40B4-BE49-F238E27FC236}">
                <a16:creationId xmlns:a16="http://schemas.microsoft.com/office/drawing/2014/main" id="{A64606F7-90F0-BC20-F675-154BCCE3375D}"/>
              </a:ext>
            </a:extLst>
          </p:cNvPr>
          <p:cNvGrpSpPr/>
          <p:nvPr/>
        </p:nvGrpSpPr>
        <p:grpSpPr>
          <a:xfrm>
            <a:off x="70133" y="3481734"/>
            <a:ext cx="2817928" cy="1661766"/>
            <a:chOff x="108081" y="3169827"/>
            <a:chExt cx="3157544" cy="1959446"/>
          </a:xfrm>
        </p:grpSpPr>
        <p:grpSp>
          <p:nvGrpSpPr>
            <p:cNvPr id="3" name="Google Shape;2278;p66">
              <a:extLst>
                <a:ext uri="{FF2B5EF4-FFF2-40B4-BE49-F238E27FC236}">
                  <a16:creationId xmlns:a16="http://schemas.microsoft.com/office/drawing/2014/main" id="{DB238064-30C9-E0F2-269A-BB7B8615E6C6}"/>
                </a:ext>
              </a:extLst>
            </p:cNvPr>
            <p:cNvGrpSpPr/>
            <p:nvPr/>
          </p:nvGrpSpPr>
          <p:grpSpPr>
            <a:xfrm>
              <a:off x="108081" y="3169827"/>
              <a:ext cx="3128151" cy="1959446"/>
              <a:chOff x="-705579" y="2690484"/>
              <a:chExt cx="3892672" cy="2438335"/>
            </a:xfrm>
          </p:grpSpPr>
          <p:sp>
            <p:nvSpPr>
              <p:cNvPr id="8" name="Google Shape;2279;p66">
                <a:extLst>
                  <a:ext uri="{FF2B5EF4-FFF2-40B4-BE49-F238E27FC236}">
                    <a16:creationId xmlns:a16="http://schemas.microsoft.com/office/drawing/2014/main" id="{6FFF1110-E279-E1D6-24A6-6EF611826539}"/>
                  </a:ext>
                </a:extLst>
              </p:cNvPr>
              <p:cNvSpPr/>
              <p:nvPr/>
            </p:nvSpPr>
            <p:spPr>
              <a:xfrm>
                <a:off x="260" y="3576793"/>
                <a:ext cx="1153978" cy="1541763"/>
              </a:xfrm>
              <a:custGeom>
                <a:avLst/>
                <a:gdLst/>
                <a:ahLst/>
                <a:cxnLst/>
                <a:rect l="l" t="t" r="r" b="b"/>
                <a:pathLst>
                  <a:path w="50937" h="68054" extrusionOk="0">
                    <a:moveTo>
                      <a:pt x="6440" y="1"/>
                    </a:moveTo>
                    <a:cubicBezTo>
                      <a:pt x="3962" y="1"/>
                      <a:pt x="1419" y="1497"/>
                      <a:pt x="734" y="3893"/>
                    </a:cubicBezTo>
                    <a:cubicBezTo>
                      <a:pt x="1" y="6462"/>
                      <a:pt x="1402" y="9164"/>
                      <a:pt x="2969" y="11332"/>
                    </a:cubicBezTo>
                    <a:cubicBezTo>
                      <a:pt x="5304" y="14534"/>
                      <a:pt x="8106" y="17370"/>
                      <a:pt x="11275" y="19805"/>
                    </a:cubicBezTo>
                    <a:cubicBezTo>
                      <a:pt x="11842" y="20205"/>
                      <a:pt x="12443" y="20672"/>
                      <a:pt x="12643" y="21373"/>
                    </a:cubicBezTo>
                    <a:cubicBezTo>
                      <a:pt x="13010" y="22640"/>
                      <a:pt x="11809" y="23808"/>
                      <a:pt x="10575" y="24175"/>
                    </a:cubicBezTo>
                    <a:cubicBezTo>
                      <a:pt x="9174" y="24575"/>
                      <a:pt x="7673" y="24375"/>
                      <a:pt x="6238" y="24508"/>
                    </a:cubicBezTo>
                    <a:cubicBezTo>
                      <a:pt x="4804" y="24642"/>
                      <a:pt x="3203" y="25209"/>
                      <a:pt x="2602" y="26543"/>
                    </a:cubicBezTo>
                    <a:cubicBezTo>
                      <a:pt x="1768" y="28411"/>
                      <a:pt x="3303" y="30446"/>
                      <a:pt x="4804" y="31780"/>
                    </a:cubicBezTo>
                    <a:cubicBezTo>
                      <a:pt x="7839" y="34482"/>
                      <a:pt x="11309" y="36650"/>
                      <a:pt x="15045" y="38185"/>
                    </a:cubicBezTo>
                    <a:cubicBezTo>
                      <a:pt x="16412" y="38718"/>
                      <a:pt x="17813" y="39185"/>
                      <a:pt x="18881" y="40186"/>
                    </a:cubicBezTo>
                    <a:cubicBezTo>
                      <a:pt x="19948" y="41187"/>
                      <a:pt x="20549" y="42855"/>
                      <a:pt x="19848" y="44155"/>
                    </a:cubicBezTo>
                    <a:cubicBezTo>
                      <a:pt x="19309" y="45131"/>
                      <a:pt x="18158" y="45573"/>
                      <a:pt x="17017" y="45573"/>
                    </a:cubicBezTo>
                    <a:cubicBezTo>
                      <a:pt x="16676" y="45573"/>
                      <a:pt x="16335" y="45533"/>
                      <a:pt x="16012" y="45456"/>
                    </a:cubicBezTo>
                    <a:cubicBezTo>
                      <a:pt x="14578" y="45156"/>
                      <a:pt x="13343" y="44322"/>
                      <a:pt x="12009" y="43789"/>
                    </a:cubicBezTo>
                    <a:cubicBezTo>
                      <a:pt x="11010" y="43375"/>
                      <a:pt x="9882" y="43138"/>
                      <a:pt x="8782" y="43138"/>
                    </a:cubicBezTo>
                    <a:cubicBezTo>
                      <a:pt x="7129" y="43138"/>
                      <a:pt x="5539" y="43674"/>
                      <a:pt x="4537" y="44956"/>
                    </a:cubicBezTo>
                    <a:cubicBezTo>
                      <a:pt x="3403" y="46357"/>
                      <a:pt x="3236" y="48359"/>
                      <a:pt x="3737" y="50093"/>
                    </a:cubicBezTo>
                    <a:cubicBezTo>
                      <a:pt x="4204" y="51828"/>
                      <a:pt x="5271" y="53329"/>
                      <a:pt x="6372" y="54763"/>
                    </a:cubicBezTo>
                    <a:cubicBezTo>
                      <a:pt x="10275" y="59667"/>
                      <a:pt x="15345" y="63669"/>
                      <a:pt x="21149" y="65904"/>
                    </a:cubicBezTo>
                    <a:cubicBezTo>
                      <a:pt x="24669" y="67252"/>
                      <a:pt x="28044" y="68054"/>
                      <a:pt x="31463" y="68054"/>
                    </a:cubicBezTo>
                    <a:cubicBezTo>
                      <a:pt x="33714" y="68054"/>
                      <a:pt x="35984" y="67706"/>
                      <a:pt x="38328" y="66938"/>
                    </a:cubicBezTo>
                    <a:cubicBezTo>
                      <a:pt x="48102" y="60601"/>
                      <a:pt x="50670" y="48325"/>
                      <a:pt x="50670" y="37184"/>
                    </a:cubicBezTo>
                    <a:cubicBezTo>
                      <a:pt x="50670" y="35316"/>
                      <a:pt x="50937" y="33381"/>
                      <a:pt x="50136" y="31713"/>
                    </a:cubicBezTo>
                    <a:cubicBezTo>
                      <a:pt x="49474" y="30416"/>
                      <a:pt x="48055" y="29391"/>
                      <a:pt x="46664" y="29391"/>
                    </a:cubicBezTo>
                    <a:cubicBezTo>
                      <a:pt x="46303" y="29391"/>
                      <a:pt x="45944" y="29460"/>
                      <a:pt x="45600" y="29612"/>
                    </a:cubicBezTo>
                    <a:cubicBezTo>
                      <a:pt x="44199" y="30212"/>
                      <a:pt x="43532" y="31780"/>
                      <a:pt x="42698" y="33081"/>
                    </a:cubicBezTo>
                    <a:cubicBezTo>
                      <a:pt x="41630" y="34815"/>
                      <a:pt x="40062" y="36216"/>
                      <a:pt x="38228" y="37117"/>
                    </a:cubicBezTo>
                    <a:cubicBezTo>
                      <a:pt x="37512" y="37455"/>
                      <a:pt x="36701" y="37698"/>
                      <a:pt x="35916" y="37698"/>
                    </a:cubicBezTo>
                    <a:cubicBezTo>
                      <a:pt x="35384" y="37698"/>
                      <a:pt x="34863" y="37587"/>
                      <a:pt x="34392" y="37317"/>
                    </a:cubicBezTo>
                    <a:cubicBezTo>
                      <a:pt x="32824" y="36383"/>
                      <a:pt x="32724" y="34148"/>
                      <a:pt x="32791" y="32314"/>
                    </a:cubicBezTo>
                    <a:lnTo>
                      <a:pt x="33191" y="22006"/>
                    </a:lnTo>
                    <a:cubicBezTo>
                      <a:pt x="33291" y="20138"/>
                      <a:pt x="33358" y="18270"/>
                      <a:pt x="32824" y="16502"/>
                    </a:cubicBezTo>
                    <a:cubicBezTo>
                      <a:pt x="32324" y="14734"/>
                      <a:pt x="31089" y="13067"/>
                      <a:pt x="29355" y="12499"/>
                    </a:cubicBezTo>
                    <a:cubicBezTo>
                      <a:pt x="29027" y="12399"/>
                      <a:pt x="28682" y="12350"/>
                      <a:pt x="28336" y="12350"/>
                    </a:cubicBezTo>
                    <a:cubicBezTo>
                      <a:pt x="26851" y="12350"/>
                      <a:pt x="25337" y="13240"/>
                      <a:pt x="24985" y="14701"/>
                    </a:cubicBezTo>
                    <a:cubicBezTo>
                      <a:pt x="24818" y="15435"/>
                      <a:pt x="24952" y="16202"/>
                      <a:pt x="24852" y="16969"/>
                    </a:cubicBezTo>
                    <a:cubicBezTo>
                      <a:pt x="24785" y="17737"/>
                      <a:pt x="24385" y="18571"/>
                      <a:pt x="23651" y="18771"/>
                    </a:cubicBezTo>
                    <a:cubicBezTo>
                      <a:pt x="23547" y="18799"/>
                      <a:pt x="23444" y="18812"/>
                      <a:pt x="23341" y="18812"/>
                    </a:cubicBezTo>
                    <a:cubicBezTo>
                      <a:pt x="22714" y="18812"/>
                      <a:pt x="22108" y="18329"/>
                      <a:pt x="21649" y="17870"/>
                    </a:cubicBezTo>
                    <a:cubicBezTo>
                      <a:pt x="19815" y="15935"/>
                      <a:pt x="18614" y="13467"/>
                      <a:pt x="17480" y="11065"/>
                    </a:cubicBezTo>
                    <a:cubicBezTo>
                      <a:pt x="16379" y="8630"/>
                      <a:pt x="15278" y="6128"/>
                      <a:pt x="13610" y="4060"/>
                    </a:cubicBezTo>
                    <a:cubicBezTo>
                      <a:pt x="11942" y="1959"/>
                      <a:pt x="9607" y="257"/>
                      <a:pt x="6972" y="24"/>
                    </a:cubicBezTo>
                    <a:cubicBezTo>
                      <a:pt x="6796" y="8"/>
                      <a:pt x="6618" y="1"/>
                      <a:pt x="644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80;p66">
                <a:extLst>
                  <a:ext uri="{FF2B5EF4-FFF2-40B4-BE49-F238E27FC236}">
                    <a16:creationId xmlns:a16="http://schemas.microsoft.com/office/drawing/2014/main" id="{908B6D5E-2E3C-A477-C793-4ACED43EB0D3}"/>
                  </a:ext>
                </a:extLst>
              </p:cNvPr>
              <p:cNvSpPr/>
              <p:nvPr/>
            </p:nvSpPr>
            <p:spPr>
              <a:xfrm>
                <a:off x="78103" y="3610572"/>
                <a:ext cx="764787" cy="1491786"/>
              </a:xfrm>
              <a:custGeom>
                <a:avLst/>
                <a:gdLst/>
                <a:ahLst/>
                <a:cxnLst/>
                <a:rect l="l" t="t" r="r" b="b"/>
                <a:pathLst>
                  <a:path w="33758" h="65848" extrusionOk="0">
                    <a:moveTo>
                      <a:pt x="0" y="1"/>
                    </a:moveTo>
                    <a:cubicBezTo>
                      <a:pt x="67" y="67"/>
                      <a:pt x="134" y="101"/>
                      <a:pt x="200" y="167"/>
                    </a:cubicBezTo>
                    <a:lnTo>
                      <a:pt x="734" y="668"/>
                    </a:lnTo>
                    <a:cubicBezTo>
                      <a:pt x="1201" y="1135"/>
                      <a:pt x="1868" y="1769"/>
                      <a:pt x="2736" y="2636"/>
                    </a:cubicBezTo>
                    <a:cubicBezTo>
                      <a:pt x="5204" y="5071"/>
                      <a:pt x="7472" y="7706"/>
                      <a:pt x="9540" y="10475"/>
                    </a:cubicBezTo>
                    <a:cubicBezTo>
                      <a:pt x="10841" y="12243"/>
                      <a:pt x="12209" y="14244"/>
                      <a:pt x="13643" y="16379"/>
                    </a:cubicBezTo>
                    <a:cubicBezTo>
                      <a:pt x="15044" y="18514"/>
                      <a:pt x="16545" y="20882"/>
                      <a:pt x="18047" y="23351"/>
                    </a:cubicBezTo>
                    <a:cubicBezTo>
                      <a:pt x="19614" y="25953"/>
                      <a:pt x="21049" y="28654"/>
                      <a:pt x="22316" y="31390"/>
                    </a:cubicBezTo>
                    <a:cubicBezTo>
                      <a:pt x="22983" y="32824"/>
                      <a:pt x="23584" y="34325"/>
                      <a:pt x="24184" y="35860"/>
                    </a:cubicBezTo>
                    <a:lnTo>
                      <a:pt x="25986" y="40496"/>
                    </a:lnTo>
                    <a:cubicBezTo>
                      <a:pt x="28287" y="46367"/>
                      <a:pt x="30289" y="52371"/>
                      <a:pt x="31956" y="58476"/>
                    </a:cubicBezTo>
                    <a:cubicBezTo>
                      <a:pt x="33424" y="64113"/>
                      <a:pt x="33224" y="61445"/>
                      <a:pt x="33524" y="65848"/>
                    </a:cubicBezTo>
                    <a:lnTo>
                      <a:pt x="33758" y="65848"/>
                    </a:lnTo>
                    <a:cubicBezTo>
                      <a:pt x="33524" y="61411"/>
                      <a:pt x="33724" y="64080"/>
                      <a:pt x="32257" y="58409"/>
                    </a:cubicBezTo>
                    <a:cubicBezTo>
                      <a:pt x="30622" y="52271"/>
                      <a:pt x="28621" y="46267"/>
                      <a:pt x="26319" y="40396"/>
                    </a:cubicBezTo>
                    <a:cubicBezTo>
                      <a:pt x="25685" y="38828"/>
                      <a:pt x="25085" y="37261"/>
                      <a:pt x="24484" y="35726"/>
                    </a:cubicBezTo>
                    <a:cubicBezTo>
                      <a:pt x="23884" y="34225"/>
                      <a:pt x="23317" y="32691"/>
                      <a:pt x="22650" y="31256"/>
                    </a:cubicBezTo>
                    <a:cubicBezTo>
                      <a:pt x="21349" y="28488"/>
                      <a:pt x="19915" y="25786"/>
                      <a:pt x="18313" y="23184"/>
                    </a:cubicBezTo>
                    <a:cubicBezTo>
                      <a:pt x="16812" y="20682"/>
                      <a:pt x="15311" y="18380"/>
                      <a:pt x="13877" y="16212"/>
                    </a:cubicBezTo>
                    <a:cubicBezTo>
                      <a:pt x="12443" y="14077"/>
                      <a:pt x="11075" y="12076"/>
                      <a:pt x="9741" y="10341"/>
                    </a:cubicBezTo>
                    <a:cubicBezTo>
                      <a:pt x="7639" y="7573"/>
                      <a:pt x="5337" y="4971"/>
                      <a:pt x="2836" y="2536"/>
                    </a:cubicBezTo>
                    <a:cubicBezTo>
                      <a:pt x="1968" y="1702"/>
                      <a:pt x="1268" y="1068"/>
                      <a:pt x="768" y="634"/>
                    </a:cubicBezTo>
                    <a:lnTo>
                      <a:pt x="200" y="134"/>
                    </a:lnTo>
                    <a:cubicBezTo>
                      <a:pt x="134" y="67"/>
                      <a:pt x="67" y="3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1;p66">
                <a:extLst>
                  <a:ext uri="{FF2B5EF4-FFF2-40B4-BE49-F238E27FC236}">
                    <a16:creationId xmlns:a16="http://schemas.microsoft.com/office/drawing/2014/main" id="{E57E8672-DD3C-98AC-DBD9-E7578EDCC10C}"/>
                  </a:ext>
                </a:extLst>
              </p:cNvPr>
              <p:cNvSpPr/>
              <p:nvPr/>
            </p:nvSpPr>
            <p:spPr>
              <a:xfrm>
                <a:off x="588203" y="3859958"/>
                <a:ext cx="77095" cy="457971"/>
              </a:xfrm>
              <a:custGeom>
                <a:avLst/>
                <a:gdLst/>
                <a:ahLst/>
                <a:cxnLst/>
                <a:rect l="l" t="t" r="r" b="b"/>
                <a:pathLst>
                  <a:path w="3403" h="20215" extrusionOk="0">
                    <a:moveTo>
                      <a:pt x="3403" y="0"/>
                    </a:moveTo>
                    <a:lnTo>
                      <a:pt x="3403" y="0"/>
                    </a:lnTo>
                    <a:cubicBezTo>
                      <a:pt x="3303" y="234"/>
                      <a:pt x="3203" y="501"/>
                      <a:pt x="3136" y="768"/>
                    </a:cubicBezTo>
                    <a:cubicBezTo>
                      <a:pt x="3003" y="1268"/>
                      <a:pt x="2836" y="2002"/>
                      <a:pt x="2602" y="2903"/>
                    </a:cubicBezTo>
                    <a:cubicBezTo>
                      <a:pt x="2202" y="4704"/>
                      <a:pt x="1768" y="7239"/>
                      <a:pt x="1368" y="10041"/>
                    </a:cubicBezTo>
                    <a:cubicBezTo>
                      <a:pt x="934" y="12843"/>
                      <a:pt x="668" y="15311"/>
                      <a:pt x="401" y="17246"/>
                    </a:cubicBezTo>
                    <a:cubicBezTo>
                      <a:pt x="267" y="18080"/>
                      <a:pt x="167" y="18814"/>
                      <a:pt x="67" y="19414"/>
                    </a:cubicBezTo>
                    <a:cubicBezTo>
                      <a:pt x="34" y="19681"/>
                      <a:pt x="0" y="19948"/>
                      <a:pt x="34" y="20215"/>
                    </a:cubicBezTo>
                    <a:cubicBezTo>
                      <a:pt x="134" y="19948"/>
                      <a:pt x="201" y="19715"/>
                      <a:pt x="234" y="19448"/>
                    </a:cubicBezTo>
                    <a:cubicBezTo>
                      <a:pt x="367" y="18914"/>
                      <a:pt x="501" y="18180"/>
                      <a:pt x="668" y="17280"/>
                    </a:cubicBezTo>
                    <a:cubicBezTo>
                      <a:pt x="968" y="15445"/>
                      <a:pt x="1335" y="12910"/>
                      <a:pt x="1735" y="10108"/>
                    </a:cubicBezTo>
                    <a:cubicBezTo>
                      <a:pt x="2102" y="7306"/>
                      <a:pt x="2502" y="4771"/>
                      <a:pt x="2869" y="2969"/>
                    </a:cubicBezTo>
                    <a:cubicBezTo>
                      <a:pt x="3036" y="2035"/>
                      <a:pt x="3169" y="1301"/>
                      <a:pt x="3269" y="801"/>
                    </a:cubicBezTo>
                    <a:cubicBezTo>
                      <a:pt x="3336" y="534"/>
                      <a:pt x="3403" y="267"/>
                      <a:pt x="34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2;p66">
                <a:extLst>
                  <a:ext uri="{FF2B5EF4-FFF2-40B4-BE49-F238E27FC236}">
                    <a16:creationId xmlns:a16="http://schemas.microsoft.com/office/drawing/2014/main" id="{F78E4729-768C-238B-495C-431CBB2A652F}"/>
                  </a:ext>
                </a:extLst>
              </p:cNvPr>
              <p:cNvSpPr/>
              <p:nvPr/>
            </p:nvSpPr>
            <p:spPr>
              <a:xfrm>
                <a:off x="54677" y="4198696"/>
                <a:ext cx="534296" cy="119233"/>
              </a:xfrm>
              <a:custGeom>
                <a:avLst/>
                <a:gdLst/>
                <a:ahLst/>
                <a:cxnLst/>
                <a:rect l="l" t="t" r="r" b="b"/>
                <a:pathLst>
                  <a:path w="23584" h="5263" extrusionOk="0">
                    <a:moveTo>
                      <a:pt x="484" y="1"/>
                    </a:moveTo>
                    <a:cubicBezTo>
                      <a:pt x="325" y="1"/>
                      <a:pt x="167" y="9"/>
                      <a:pt x="0" y="26"/>
                    </a:cubicBezTo>
                    <a:cubicBezTo>
                      <a:pt x="300" y="93"/>
                      <a:pt x="634" y="159"/>
                      <a:pt x="934" y="159"/>
                    </a:cubicBezTo>
                    <a:cubicBezTo>
                      <a:pt x="1568" y="259"/>
                      <a:pt x="2435" y="359"/>
                      <a:pt x="3503" y="526"/>
                    </a:cubicBezTo>
                    <a:cubicBezTo>
                      <a:pt x="5671" y="826"/>
                      <a:pt x="8673" y="1360"/>
                      <a:pt x="11909" y="2094"/>
                    </a:cubicBezTo>
                    <a:cubicBezTo>
                      <a:pt x="15178" y="2828"/>
                      <a:pt x="18080" y="3595"/>
                      <a:pt x="20181" y="4229"/>
                    </a:cubicBezTo>
                    <a:cubicBezTo>
                      <a:pt x="21249" y="4562"/>
                      <a:pt x="22083" y="4829"/>
                      <a:pt x="22650" y="4996"/>
                    </a:cubicBezTo>
                    <a:cubicBezTo>
                      <a:pt x="22950" y="5130"/>
                      <a:pt x="23250" y="5196"/>
                      <a:pt x="23584" y="5263"/>
                    </a:cubicBezTo>
                    <a:cubicBezTo>
                      <a:pt x="23317" y="5096"/>
                      <a:pt x="23017" y="4996"/>
                      <a:pt x="22716" y="4896"/>
                    </a:cubicBezTo>
                    <a:cubicBezTo>
                      <a:pt x="22116" y="4663"/>
                      <a:pt x="21282" y="4362"/>
                      <a:pt x="20248" y="3995"/>
                    </a:cubicBezTo>
                    <a:cubicBezTo>
                      <a:pt x="18180" y="3328"/>
                      <a:pt x="15244" y="2494"/>
                      <a:pt x="11975" y="1760"/>
                    </a:cubicBezTo>
                    <a:cubicBezTo>
                      <a:pt x="9207" y="1093"/>
                      <a:pt x="6371" y="626"/>
                      <a:pt x="3536" y="259"/>
                    </a:cubicBezTo>
                    <a:cubicBezTo>
                      <a:pt x="2469" y="126"/>
                      <a:pt x="1568" y="59"/>
                      <a:pt x="968" y="26"/>
                    </a:cubicBezTo>
                    <a:cubicBezTo>
                      <a:pt x="801" y="9"/>
                      <a:pt x="642" y="1"/>
                      <a:pt x="48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83;p66">
                <a:extLst>
                  <a:ext uri="{FF2B5EF4-FFF2-40B4-BE49-F238E27FC236}">
                    <a16:creationId xmlns:a16="http://schemas.microsoft.com/office/drawing/2014/main" id="{2C5CC15A-2461-DE5B-F294-6DE9B7912B5C}"/>
                  </a:ext>
                </a:extLst>
              </p:cNvPr>
              <p:cNvSpPr/>
              <p:nvPr/>
            </p:nvSpPr>
            <p:spPr>
              <a:xfrm>
                <a:off x="802813" y="4246135"/>
                <a:ext cx="293246" cy="677135"/>
              </a:xfrm>
              <a:custGeom>
                <a:avLst/>
                <a:gdLst/>
                <a:ahLst/>
                <a:cxnLst/>
                <a:rect l="l" t="t" r="r" b="b"/>
                <a:pathLst>
                  <a:path w="12944" h="29889" extrusionOk="0">
                    <a:moveTo>
                      <a:pt x="12943" y="0"/>
                    </a:moveTo>
                    <a:lnTo>
                      <a:pt x="12943" y="0"/>
                    </a:lnTo>
                    <a:cubicBezTo>
                      <a:pt x="12877" y="100"/>
                      <a:pt x="12843" y="200"/>
                      <a:pt x="12777" y="300"/>
                    </a:cubicBezTo>
                    <a:lnTo>
                      <a:pt x="12376" y="1134"/>
                    </a:lnTo>
                    <a:cubicBezTo>
                      <a:pt x="11976" y="1868"/>
                      <a:pt x="11476" y="2935"/>
                      <a:pt x="10842" y="4270"/>
                    </a:cubicBezTo>
                    <a:cubicBezTo>
                      <a:pt x="9608" y="6972"/>
                      <a:pt x="8040" y="10708"/>
                      <a:pt x="6339" y="14877"/>
                    </a:cubicBezTo>
                    <a:cubicBezTo>
                      <a:pt x="4637" y="19047"/>
                      <a:pt x="3070" y="22816"/>
                      <a:pt x="1902" y="25518"/>
                    </a:cubicBezTo>
                    <a:cubicBezTo>
                      <a:pt x="1302" y="26819"/>
                      <a:pt x="835" y="27920"/>
                      <a:pt x="468" y="28721"/>
                    </a:cubicBezTo>
                    <a:lnTo>
                      <a:pt x="101" y="29588"/>
                    </a:lnTo>
                    <a:cubicBezTo>
                      <a:pt x="68" y="29688"/>
                      <a:pt x="34" y="29788"/>
                      <a:pt x="1" y="29888"/>
                    </a:cubicBezTo>
                    <a:cubicBezTo>
                      <a:pt x="68" y="29788"/>
                      <a:pt x="134" y="29721"/>
                      <a:pt x="168" y="29621"/>
                    </a:cubicBezTo>
                    <a:lnTo>
                      <a:pt x="601" y="28787"/>
                    </a:lnTo>
                    <a:cubicBezTo>
                      <a:pt x="968" y="28053"/>
                      <a:pt x="1469" y="26953"/>
                      <a:pt x="2102" y="25618"/>
                    </a:cubicBezTo>
                    <a:cubicBezTo>
                      <a:pt x="3337" y="22950"/>
                      <a:pt x="4938" y="19180"/>
                      <a:pt x="6606" y="15011"/>
                    </a:cubicBezTo>
                    <a:cubicBezTo>
                      <a:pt x="8307" y="10841"/>
                      <a:pt x="9875" y="7105"/>
                      <a:pt x="11042" y="4370"/>
                    </a:cubicBezTo>
                    <a:cubicBezTo>
                      <a:pt x="11642" y="3069"/>
                      <a:pt x="12109" y="2001"/>
                      <a:pt x="12476" y="1201"/>
                    </a:cubicBezTo>
                    <a:cubicBezTo>
                      <a:pt x="12610" y="834"/>
                      <a:pt x="12743" y="567"/>
                      <a:pt x="12843" y="334"/>
                    </a:cubicBezTo>
                    <a:cubicBezTo>
                      <a:pt x="12910" y="234"/>
                      <a:pt x="12943" y="100"/>
                      <a:pt x="1294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4;p66">
                <a:extLst>
                  <a:ext uri="{FF2B5EF4-FFF2-40B4-BE49-F238E27FC236}">
                    <a16:creationId xmlns:a16="http://schemas.microsoft.com/office/drawing/2014/main" id="{284F7A36-BA5B-FCDB-3C2F-A391D79773BA}"/>
                  </a:ext>
                </a:extLst>
              </p:cNvPr>
              <p:cNvSpPr/>
              <p:nvPr/>
            </p:nvSpPr>
            <p:spPr>
              <a:xfrm>
                <a:off x="96227" y="4668560"/>
                <a:ext cx="706609" cy="254710"/>
              </a:xfrm>
              <a:custGeom>
                <a:avLst/>
                <a:gdLst/>
                <a:ahLst/>
                <a:cxnLst/>
                <a:rect l="l" t="t" r="r" b="b"/>
                <a:pathLst>
                  <a:path w="31190" h="11243" extrusionOk="0">
                    <a:moveTo>
                      <a:pt x="1" y="1"/>
                    </a:moveTo>
                    <a:lnTo>
                      <a:pt x="1" y="1"/>
                    </a:lnTo>
                    <a:cubicBezTo>
                      <a:pt x="101" y="67"/>
                      <a:pt x="201" y="134"/>
                      <a:pt x="301" y="134"/>
                    </a:cubicBezTo>
                    <a:lnTo>
                      <a:pt x="1235" y="501"/>
                    </a:lnTo>
                    <a:lnTo>
                      <a:pt x="4537" y="1702"/>
                    </a:lnTo>
                    <a:cubicBezTo>
                      <a:pt x="7373" y="2703"/>
                      <a:pt x="11242" y="4170"/>
                      <a:pt x="15545" y="5772"/>
                    </a:cubicBezTo>
                    <a:cubicBezTo>
                      <a:pt x="19815" y="7406"/>
                      <a:pt x="23718" y="8807"/>
                      <a:pt x="26553" y="9774"/>
                    </a:cubicBezTo>
                    <a:cubicBezTo>
                      <a:pt x="27988" y="10275"/>
                      <a:pt x="29122" y="10642"/>
                      <a:pt x="29922" y="10875"/>
                    </a:cubicBezTo>
                    <a:lnTo>
                      <a:pt x="30856" y="11175"/>
                    </a:lnTo>
                    <a:cubicBezTo>
                      <a:pt x="30956" y="11209"/>
                      <a:pt x="31056" y="11242"/>
                      <a:pt x="31190" y="11242"/>
                    </a:cubicBezTo>
                    <a:cubicBezTo>
                      <a:pt x="31090" y="11175"/>
                      <a:pt x="30990" y="11142"/>
                      <a:pt x="30890" y="11109"/>
                    </a:cubicBezTo>
                    <a:lnTo>
                      <a:pt x="29956" y="10775"/>
                    </a:lnTo>
                    <a:lnTo>
                      <a:pt x="26620" y="9574"/>
                    </a:lnTo>
                    <a:cubicBezTo>
                      <a:pt x="23818" y="8540"/>
                      <a:pt x="19948" y="7072"/>
                      <a:pt x="15645" y="5471"/>
                    </a:cubicBezTo>
                    <a:cubicBezTo>
                      <a:pt x="11376" y="3837"/>
                      <a:pt x="7473" y="2436"/>
                      <a:pt x="4638" y="1468"/>
                    </a:cubicBezTo>
                    <a:cubicBezTo>
                      <a:pt x="3203" y="968"/>
                      <a:pt x="2069" y="601"/>
                      <a:pt x="1268" y="368"/>
                    </a:cubicBezTo>
                    <a:lnTo>
                      <a:pt x="334" y="101"/>
                    </a:lnTo>
                    <a:cubicBezTo>
                      <a:pt x="234" y="34"/>
                      <a:pt x="134" y="3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5;p66">
                <a:extLst>
                  <a:ext uri="{FF2B5EF4-FFF2-40B4-BE49-F238E27FC236}">
                    <a16:creationId xmlns:a16="http://schemas.microsoft.com/office/drawing/2014/main" id="{47B38F63-9074-40AC-9C80-F595351BE35A}"/>
                  </a:ext>
                </a:extLst>
              </p:cNvPr>
              <p:cNvSpPr/>
              <p:nvPr/>
            </p:nvSpPr>
            <p:spPr>
              <a:xfrm>
                <a:off x="1482192" y="2957881"/>
                <a:ext cx="1316097" cy="2152791"/>
              </a:xfrm>
              <a:custGeom>
                <a:avLst/>
                <a:gdLst/>
                <a:ahLst/>
                <a:cxnLst/>
                <a:rect l="l" t="t" r="r" b="b"/>
                <a:pathLst>
                  <a:path w="58093" h="95025" extrusionOk="0">
                    <a:moveTo>
                      <a:pt x="51313" y="0"/>
                    </a:moveTo>
                    <a:cubicBezTo>
                      <a:pt x="49517" y="0"/>
                      <a:pt x="46120" y="1270"/>
                      <a:pt x="42898" y="9463"/>
                    </a:cubicBezTo>
                    <a:cubicBezTo>
                      <a:pt x="38262" y="21305"/>
                      <a:pt x="36727" y="28043"/>
                      <a:pt x="36727" y="28043"/>
                    </a:cubicBezTo>
                    <a:cubicBezTo>
                      <a:pt x="36727" y="28043"/>
                      <a:pt x="35925" y="29586"/>
                      <a:pt x="34724" y="29586"/>
                    </a:cubicBezTo>
                    <a:cubicBezTo>
                      <a:pt x="34396" y="29586"/>
                      <a:pt x="34038" y="29471"/>
                      <a:pt x="33658" y="29178"/>
                    </a:cubicBezTo>
                    <a:cubicBezTo>
                      <a:pt x="32086" y="27961"/>
                      <a:pt x="29801" y="24503"/>
                      <a:pt x="27415" y="24503"/>
                    </a:cubicBezTo>
                    <a:cubicBezTo>
                      <a:pt x="27118" y="24503"/>
                      <a:pt x="26819" y="24556"/>
                      <a:pt x="26520" y="24674"/>
                    </a:cubicBezTo>
                    <a:cubicBezTo>
                      <a:pt x="23751" y="25775"/>
                      <a:pt x="23117" y="29077"/>
                      <a:pt x="24118" y="33714"/>
                    </a:cubicBezTo>
                    <a:cubicBezTo>
                      <a:pt x="25119" y="38384"/>
                      <a:pt x="26953" y="48625"/>
                      <a:pt x="27120" y="49559"/>
                    </a:cubicBezTo>
                    <a:cubicBezTo>
                      <a:pt x="27253" y="50304"/>
                      <a:pt x="27025" y="51348"/>
                      <a:pt x="26232" y="51348"/>
                    </a:cubicBezTo>
                    <a:cubicBezTo>
                      <a:pt x="26031" y="51348"/>
                      <a:pt x="25795" y="51281"/>
                      <a:pt x="25519" y="51127"/>
                    </a:cubicBezTo>
                    <a:cubicBezTo>
                      <a:pt x="24467" y="50548"/>
                      <a:pt x="19168" y="45784"/>
                      <a:pt x="15353" y="45784"/>
                    </a:cubicBezTo>
                    <a:cubicBezTo>
                      <a:pt x="14328" y="45784"/>
                      <a:pt x="13410" y="46128"/>
                      <a:pt x="12710" y="46990"/>
                    </a:cubicBezTo>
                    <a:cubicBezTo>
                      <a:pt x="9408" y="51093"/>
                      <a:pt x="14344" y="63569"/>
                      <a:pt x="14845" y="64936"/>
                    </a:cubicBezTo>
                    <a:cubicBezTo>
                      <a:pt x="15379" y="66304"/>
                      <a:pt x="15145" y="66938"/>
                      <a:pt x="14511" y="67338"/>
                    </a:cubicBezTo>
                    <a:cubicBezTo>
                      <a:pt x="14466" y="67369"/>
                      <a:pt x="14412" y="67384"/>
                      <a:pt x="14349" y="67384"/>
                    </a:cubicBezTo>
                    <a:cubicBezTo>
                      <a:pt x="13524" y="67384"/>
                      <a:pt x="11206" y="64859"/>
                      <a:pt x="8974" y="62968"/>
                    </a:cubicBezTo>
                    <a:cubicBezTo>
                      <a:pt x="7389" y="61626"/>
                      <a:pt x="5485" y="60341"/>
                      <a:pt x="3875" y="60341"/>
                    </a:cubicBezTo>
                    <a:cubicBezTo>
                      <a:pt x="3045" y="60341"/>
                      <a:pt x="2292" y="60683"/>
                      <a:pt x="1702" y="61534"/>
                    </a:cubicBezTo>
                    <a:cubicBezTo>
                      <a:pt x="1" y="64069"/>
                      <a:pt x="334" y="73743"/>
                      <a:pt x="11042" y="88520"/>
                    </a:cubicBezTo>
                    <a:lnTo>
                      <a:pt x="16479" y="95025"/>
                    </a:lnTo>
                    <a:lnTo>
                      <a:pt x="24852" y="93724"/>
                    </a:lnTo>
                    <a:cubicBezTo>
                      <a:pt x="42698" y="89854"/>
                      <a:pt x="49369" y="82816"/>
                      <a:pt x="49770" y="79814"/>
                    </a:cubicBezTo>
                    <a:cubicBezTo>
                      <a:pt x="50170" y="76778"/>
                      <a:pt x="46567" y="76145"/>
                      <a:pt x="43399" y="76044"/>
                    </a:cubicBezTo>
                    <a:cubicBezTo>
                      <a:pt x="43137" y="76039"/>
                      <a:pt x="42872" y="76037"/>
                      <a:pt x="42605" y="76037"/>
                    </a:cubicBezTo>
                    <a:cubicBezTo>
                      <a:pt x="41271" y="76037"/>
                      <a:pt x="39897" y="76094"/>
                      <a:pt x="38779" y="76094"/>
                    </a:cubicBezTo>
                    <a:cubicBezTo>
                      <a:pt x="37436" y="76094"/>
                      <a:pt x="36460" y="76011"/>
                      <a:pt x="36360" y="75644"/>
                    </a:cubicBezTo>
                    <a:cubicBezTo>
                      <a:pt x="36160" y="74910"/>
                      <a:pt x="36427" y="74276"/>
                      <a:pt x="37728" y="73609"/>
                    </a:cubicBezTo>
                    <a:cubicBezTo>
                      <a:pt x="38995" y="72909"/>
                      <a:pt x="51004" y="66905"/>
                      <a:pt x="51271" y="61667"/>
                    </a:cubicBezTo>
                    <a:cubicBezTo>
                      <a:pt x="51504" y="56397"/>
                      <a:pt x="40463" y="56530"/>
                      <a:pt x="38929" y="56197"/>
                    </a:cubicBezTo>
                    <a:cubicBezTo>
                      <a:pt x="37428" y="55863"/>
                      <a:pt x="38061" y="54529"/>
                      <a:pt x="38795" y="53962"/>
                    </a:cubicBezTo>
                    <a:cubicBezTo>
                      <a:pt x="39529" y="53395"/>
                      <a:pt x="47735" y="46957"/>
                      <a:pt x="51571" y="44155"/>
                    </a:cubicBezTo>
                    <a:cubicBezTo>
                      <a:pt x="55440" y="41353"/>
                      <a:pt x="57142" y="38484"/>
                      <a:pt x="55807" y="35816"/>
                    </a:cubicBezTo>
                    <a:cubicBezTo>
                      <a:pt x="55143" y="34504"/>
                      <a:pt x="53575" y="34202"/>
                      <a:pt x="51901" y="34202"/>
                    </a:cubicBezTo>
                    <a:cubicBezTo>
                      <a:pt x="50465" y="34202"/>
                      <a:pt x="48952" y="34425"/>
                      <a:pt x="47865" y="34425"/>
                    </a:cubicBezTo>
                    <a:cubicBezTo>
                      <a:pt x="47738" y="34425"/>
                      <a:pt x="47616" y="34421"/>
                      <a:pt x="47501" y="34415"/>
                    </a:cubicBezTo>
                    <a:cubicBezTo>
                      <a:pt x="45233" y="34281"/>
                      <a:pt x="45967" y="31546"/>
                      <a:pt x="45967" y="31546"/>
                    </a:cubicBezTo>
                    <a:cubicBezTo>
                      <a:pt x="45967" y="31546"/>
                      <a:pt x="49303" y="25475"/>
                      <a:pt x="53739" y="13533"/>
                    </a:cubicBezTo>
                    <a:cubicBezTo>
                      <a:pt x="58092" y="1728"/>
                      <a:pt x="52600" y="256"/>
                      <a:pt x="52474" y="224"/>
                    </a:cubicBezTo>
                    <a:lnTo>
                      <a:pt x="52474" y="224"/>
                    </a:lnTo>
                    <a:lnTo>
                      <a:pt x="52605" y="257"/>
                    </a:lnTo>
                    <a:cubicBezTo>
                      <a:pt x="52605" y="257"/>
                      <a:pt x="52121" y="0"/>
                      <a:pt x="513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6;p66">
                <a:extLst>
                  <a:ext uri="{FF2B5EF4-FFF2-40B4-BE49-F238E27FC236}">
                    <a16:creationId xmlns:a16="http://schemas.microsoft.com/office/drawing/2014/main" id="{8FA1F59D-260B-1CD4-3F08-AFC92F34523C}"/>
                  </a:ext>
                </a:extLst>
              </p:cNvPr>
              <p:cNvSpPr/>
              <p:nvPr/>
            </p:nvSpPr>
            <p:spPr>
              <a:xfrm>
                <a:off x="1859307" y="3202487"/>
                <a:ext cx="718685" cy="1868131"/>
              </a:xfrm>
              <a:custGeom>
                <a:avLst/>
                <a:gdLst/>
                <a:ahLst/>
                <a:cxnLst/>
                <a:rect l="l" t="t" r="r" b="b"/>
                <a:pathLst>
                  <a:path w="31723" h="82460" extrusionOk="0">
                    <a:moveTo>
                      <a:pt x="31723" y="1"/>
                    </a:moveTo>
                    <a:lnTo>
                      <a:pt x="31723" y="1"/>
                    </a:lnTo>
                    <a:cubicBezTo>
                      <a:pt x="31723" y="1"/>
                      <a:pt x="31656" y="67"/>
                      <a:pt x="31589" y="234"/>
                    </a:cubicBezTo>
                    <a:lnTo>
                      <a:pt x="31322" y="968"/>
                    </a:lnTo>
                    <a:lnTo>
                      <a:pt x="30255" y="3803"/>
                    </a:lnTo>
                    <a:lnTo>
                      <a:pt x="26319" y="14144"/>
                    </a:lnTo>
                    <a:cubicBezTo>
                      <a:pt x="22983" y="22884"/>
                      <a:pt x="18313" y="34926"/>
                      <a:pt x="13143" y="48235"/>
                    </a:cubicBezTo>
                    <a:cubicBezTo>
                      <a:pt x="7939" y="61578"/>
                      <a:pt x="3302" y="73620"/>
                      <a:pt x="0" y="82393"/>
                    </a:cubicBezTo>
                    <a:lnTo>
                      <a:pt x="200" y="82460"/>
                    </a:lnTo>
                    <a:cubicBezTo>
                      <a:pt x="3536" y="73720"/>
                      <a:pt x="8173" y="61645"/>
                      <a:pt x="13376" y="48335"/>
                    </a:cubicBezTo>
                    <a:cubicBezTo>
                      <a:pt x="18547" y="35026"/>
                      <a:pt x="23183" y="22984"/>
                      <a:pt x="26486" y="14211"/>
                    </a:cubicBezTo>
                    <a:cubicBezTo>
                      <a:pt x="28120" y="9841"/>
                      <a:pt x="29454" y="6272"/>
                      <a:pt x="30355" y="3837"/>
                    </a:cubicBezTo>
                    <a:lnTo>
                      <a:pt x="31356" y="1001"/>
                    </a:lnTo>
                    <a:lnTo>
                      <a:pt x="31623" y="268"/>
                    </a:lnTo>
                    <a:cubicBezTo>
                      <a:pt x="31723" y="101"/>
                      <a:pt x="31723" y="1"/>
                      <a:pt x="317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87;p66">
                <a:extLst>
                  <a:ext uri="{FF2B5EF4-FFF2-40B4-BE49-F238E27FC236}">
                    <a16:creationId xmlns:a16="http://schemas.microsoft.com/office/drawing/2014/main" id="{7210F3D2-A9C7-2ACA-6685-D507601F0BDA}"/>
                  </a:ext>
                </a:extLst>
              </p:cNvPr>
              <p:cNvSpPr/>
              <p:nvPr/>
            </p:nvSpPr>
            <p:spPr>
              <a:xfrm>
                <a:off x="2160822" y="3650626"/>
                <a:ext cx="119437" cy="331782"/>
              </a:xfrm>
              <a:custGeom>
                <a:avLst/>
                <a:gdLst/>
                <a:ahLst/>
                <a:cxnLst/>
                <a:rect l="l" t="t" r="r" b="b"/>
                <a:pathLst>
                  <a:path w="5272" h="14645" extrusionOk="0">
                    <a:moveTo>
                      <a:pt x="1" y="1"/>
                    </a:moveTo>
                    <a:cubicBezTo>
                      <a:pt x="34" y="201"/>
                      <a:pt x="101" y="401"/>
                      <a:pt x="167" y="601"/>
                    </a:cubicBezTo>
                    <a:lnTo>
                      <a:pt x="734" y="2169"/>
                    </a:lnTo>
                    <a:lnTo>
                      <a:pt x="2536" y="7372"/>
                    </a:lnTo>
                    <a:cubicBezTo>
                      <a:pt x="3236" y="9374"/>
                      <a:pt x="3870" y="11209"/>
                      <a:pt x="4370" y="12543"/>
                    </a:cubicBezTo>
                    <a:cubicBezTo>
                      <a:pt x="4604" y="13210"/>
                      <a:pt x="4837" y="13710"/>
                      <a:pt x="5004" y="14077"/>
                    </a:cubicBezTo>
                    <a:cubicBezTo>
                      <a:pt x="5071" y="14277"/>
                      <a:pt x="5138" y="14444"/>
                      <a:pt x="5271" y="14644"/>
                    </a:cubicBezTo>
                    <a:cubicBezTo>
                      <a:pt x="5238" y="14444"/>
                      <a:pt x="5171" y="14244"/>
                      <a:pt x="5071" y="14044"/>
                    </a:cubicBezTo>
                    <a:lnTo>
                      <a:pt x="4537" y="12476"/>
                    </a:lnTo>
                    <a:cubicBezTo>
                      <a:pt x="4070" y="11075"/>
                      <a:pt x="3470" y="9307"/>
                      <a:pt x="2769" y="7272"/>
                    </a:cubicBezTo>
                    <a:cubicBezTo>
                      <a:pt x="2069" y="5238"/>
                      <a:pt x="1435" y="3403"/>
                      <a:pt x="901" y="2102"/>
                    </a:cubicBezTo>
                    <a:cubicBezTo>
                      <a:pt x="634" y="1435"/>
                      <a:pt x="434" y="935"/>
                      <a:pt x="267" y="568"/>
                    </a:cubicBezTo>
                    <a:cubicBezTo>
                      <a:pt x="201" y="367"/>
                      <a:pt x="101" y="20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8;p66">
                <a:extLst>
                  <a:ext uri="{FF2B5EF4-FFF2-40B4-BE49-F238E27FC236}">
                    <a16:creationId xmlns:a16="http://schemas.microsoft.com/office/drawing/2014/main" id="{F6967570-2A2A-8852-30DE-F0D2EFAFA8CF}"/>
                  </a:ext>
                </a:extLst>
              </p:cNvPr>
              <p:cNvSpPr/>
              <p:nvPr/>
            </p:nvSpPr>
            <p:spPr>
              <a:xfrm>
                <a:off x="2297613" y="3834222"/>
                <a:ext cx="378633" cy="149750"/>
              </a:xfrm>
              <a:custGeom>
                <a:avLst/>
                <a:gdLst/>
                <a:ahLst/>
                <a:cxnLst/>
                <a:rect l="l" t="t" r="r" b="b"/>
                <a:pathLst>
                  <a:path w="16713" h="6610" extrusionOk="0">
                    <a:moveTo>
                      <a:pt x="16671" y="0"/>
                    </a:moveTo>
                    <a:cubicBezTo>
                      <a:pt x="16476" y="0"/>
                      <a:pt x="12774" y="1410"/>
                      <a:pt x="8306" y="3171"/>
                    </a:cubicBezTo>
                    <a:cubicBezTo>
                      <a:pt x="3703" y="5006"/>
                      <a:pt x="0" y="6540"/>
                      <a:pt x="0" y="6607"/>
                    </a:cubicBezTo>
                    <a:cubicBezTo>
                      <a:pt x="1" y="6609"/>
                      <a:pt x="4" y="6609"/>
                      <a:pt x="8" y="6609"/>
                    </a:cubicBezTo>
                    <a:cubicBezTo>
                      <a:pt x="203" y="6609"/>
                      <a:pt x="3905" y="5198"/>
                      <a:pt x="8373" y="3405"/>
                    </a:cubicBezTo>
                    <a:cubicBezTo>
                      <a:pt x="12976" y="1604"/>
                      <a:pt x="16712" y="69"/>
                      <a:pt x="16679" y="2"/>
                    </a:cubicBezTo>
                    <a:cubicBezTo>
                      <a:pt x="16678" y="1"/>
                      <a:pt x="16675" y="0"/>
                      <a:pt x="166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9;p66">
                <a:extLst>
                  <a:ext uri="{FF2B5EF4-FFF2-40B4-BE49-F238E27FC236}">
                    <a16:creationId xmlns:a16="http://schemas.microsoft.com/office/drawing/2014/main" id="{0657D5E6-C6E6-3A7F-114C-8371B69A2507}"/>
                  </a:ext>
                </a:extLst>
              </p:cNvPr>
              <p:cNvSpPr/>
              <p:nvPr/>
            </p:nvSpPr>
            <p:spPr>
              <a:xfrm>
                <a:off x="2097343" y="4390470"/>
                <a:ext cx="355208" cy="48957"/>
              </a:xfrm>
              <a:custGeom>
                <a:avLst/>
                <a:gdLst/>
                <a:ahLst/>
                <a:cxnLst/>
                <a:rect l="l" t="t" r="r" b="b"/>
                <a:pathLst>
                  <a:path w="15679" h="2161" extrusionOk="0">
                    <a:moveTo>
                      <a:pt x="15678" y="0"/>
                    </a:moveTo>
                    <a:cubicBezTo>
                      <a:pt x="15478" y="0"/>
                      <a:pt x="15245" y="0"/>
                      <a:pt x="15045" y="67"/>
                    </a:cubicBezTo>
                    <a:lnTo>
                      <a:pt x="13377" y="367"/>
                    </a:lnTo>
                    <a:cubicBezTo>
                      <a:pt x="11976" y="634"/>
                      <a:pt x="10008" y="934"/>
                      <a:pt x="7873" y="1234"/>
                    </a:cubicBezTo>
                    <a:cubicBezTo>
                      <a:pt x="5705" y="1535"/>
                      <a:pt x="3737" y="1735"/>
                      <a:pt x="2302" y="1868"/>
                    </a:cubicBezTo>
                    <a:lnTo>
                      <a:pt x="601" y="2035"/>
                    </a:lnTo>
                    <a:cubicBezTo>
                      <a:pt x="401" y="2035"/>
                      <a:pt x="201" y="2068"/>
                      <a:pt x="1" y="2135"/>
                    </a:cubicBezTo>
                    <a:cubicBezTo>
                      <a:pt x="101" y="2152"/>
                      <a:pt x="201" y="2160"/>
                      <a:pt x="301" y="2160"/>
                    </a:cubicBezTo>
                    <a:cubicBezTo>
                      <a:pt x="401" y="2160"/>
                      <a:pt x="501" y="2152"/>
                      <a:pt x="601" y="2135"/>
                    </a:cubicBezTo>
                    <a:cubicBezTo>
                      <a:pt x="1001" y="2135"/>
                      <a:pt x="1568" y="2102"/>
                      <a:pt x="2302" y="2068"/>
                    </a:cubicBezTo>
                    <a:cubicBezTo>
                      <a:pt x="3703" y="1968"/>
                      <a:pt x="5705" y="1802"/>
                      <a:pt x="7873" y="1501"/>
                    </a:cubicBezTo>
                    <a:cubicBezTo>
                      <a:pt x="10041" y="1201"/>
                      <a:pt x="12009" y="834"/>
                      <a:pt x="13410" y="534"/>
                    </a:cubicBezTo>
                    <a:cubicBezTo>
                      <a:pt x="14111" y="401"/>
                      <a:pt x="14678" y="267"/>
                      <a:pt x="15078" y="167"/>
                    </a:cubicBezTo>
                    <a:cubicBezTo>
                      <a:pt x="15278" y="134"/>
                      <a:pt x="15478" y="67"/>
                      <a:pt x="1567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0;p66">
                <a:extLst>
                  <a:ext uri="{FF2B5EF4-FFF2-40B4-BE49-F238E27FC236}">
                    <a16:creationId xmlns:a16="http://schemas.microsoft.com/office/drawing/2014/main" id="{A4D5A26B-6B2E-5A6C-73CB-977B05EA3FF3}"/>
                  </a:ext>
                </a:extLst>
              </p:cNvPr>
              <p:cNvSpPr/>
              <p:nvPr/>
            </p:nvSpPr>
            <p:spPr>
              <a:xfrm>
                <a:off x="1906905" y="4165257"/>
                <a:ext cx="192726" cy="269821"/>
              </a:xfrm>
              <a:custGeom>
                <a:avLst/>
                <a:gdLst/>
                <a:ahLst/>
                <a:cxnLst/>
                <a:rect l="l" t="t" r="r" b="b"/>
                <a:pathLst>
                  <a:path w="8507" h="11910" extrusionOk="0">
                    <a:moveTo>
                      <a:pt x="1" y="1"/>
                    </a:moveTo>
                    <a:lnTo>
                      <a:pt x="1" y="1"/>
                    </a:lnTo>
                    <a:cubicBezTo>
                      <a:pt x="67" y="168"/>
                      <a:pt x="167" y="334"/>
                      <a:pt x="301" y="501"/>
                    </a:cubicBezTo>
                    <a:lnTo>
                      <a:pt x="1168" y="1802"/>
                    </a:lnTo>
                    <a:cubicBezTo>
                      <a:pt x="1902" y="2870"/>
                      <a:pt x="2969" y="4371"/>
                      <a:pt x="4137" y="6038"/>
                    </a:cubicBezTo>
                    <a:cubicBezTo>
                      <a:pt x="5304" y="7673"/>
                      <a:pt x="6405" y="9141"/>
                      <a:pt x="7172" y="10208"/>
                    </a:cubicBezTo>
                    <a:cubicBezTo>
                      <a:pt x="7573" y="10708"/>
                      <a:pt x="7873" y="11142"/>
                      <a:pt x="8140" y="11476"/>
                    </a:cubicBezTo>
                    <a:cubicBezTo>
                      <a:pt x="8240" y="11642"/>
                      <a:pt x="8373" y="11776"/>
                      <a:pt x="8507" y="11909"/>
                    </a:cubicBezTo>
                    <a:cubicBezTo>
                      <a:pt x="8440" y="11743"/>
                      <a:pt x="8340" y="11576"/>
                      <a:pt x="8206" y="11409"/>
                    </a:cubicBezTo>
                    <a:lnTo>
                      <a:pt x="7339" y="10108"/>
                    </a:lnTo>
                    <a:cubicBezTo>
                      <a:pt x="6605" y="9007"/>
                      <a:pt x="5538" y="7506"/>
                      <a:pt x="4370" y="5872"/>
                    </a:cubicBezTo>
                    <a:cubicBezTo>
                      <a:pt x="3170" y="4237"/>
                      <a:pt x="2102" y="2736"/>
                      <a:pt x="1302" y="1669"/>
                    </a:cubicBezTo>
                    <a:lnTo>
                      <a:pt x="368" y="434"/>
                    </a:lnTo>
                    <a:cubicBezTo>
                      <a:pt x="267" y="268"/>
                      <a:pt x="134" y="10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1;p66">
                <a:extLst>
                  <a:ext uri="{FF2B5EF4-FFF2-40B4-BE49-F238E27FC236}">
                    <a16:creationId xmlns:a16="http://schemas.microsoft.com/office/drawing/2014/main" id="{1747F938-E88A-5974-E192-4B0CDB03A92B}"/>
                  </a:ext>
                </a:extLst>
              </p:cNvPr>
              <p:cNvSpPr/>
              <p:nvPr/>
            </p:nvSpPr>
            <p:spPr>
              <a:xfrm>
                <a:off x="1678678" y="4543867"/>
                <a:ext cx="250157" cy="344628"/>
              </a:xfrm>
              <a:custGeom>
                <a:avLst/>
                <a:gdLst/>
                <a:ahLst/>
                <a:cxnLst/>
                <a:rect l="l" t="t" r="r" b="b"/>
                <a:pathLst>
                  <a:path w="11042" h="15212" extrusionOk="0">
                    <a:moveTo>
                      <a:pt x="1" y="1"/>
                    </a:moveTo>
                    <a:lnTo>
                      <a:pt x="1" y="1"/>
                    </a:lnTo>
                    <a:cubicBezTo>
                      <a:pt x="101" y="234"/>
                      <a:pt x="234" y="434"/>
                      <a:pt x="368" y="635"/>
                    </a:cubicBezTo>
                    <a:lnTo>
                      <a:pt x="1535" y="2302"/>
                    </a:lnTo>
                    <a:cubicBezTo>
                      <a:pt x="2503" y="3670"/>
                      <a:pt x="3904" y="5605"/>
                      <a:pt x="5405" y="7673"/>
                    </a:cubicBezTo>
                    <a:cubicBezTo>
                      <a:pt x="6939" y="9774"/>
                      <a:pt x="8340" y="11676"/>
                      <a:pt x="9341" y="13043"/>
                    </a:cubicBezTo>
                    <a:lnTo>
                      <a:pt x="10575" y="14645"/>
                    </a:lnTo>
                    <a:cubicBezTo>
                      <a:pt x="10708" y="14845"/>
                      <a:pt x="10875" y="15045"/>
                      <a:pt x="11042" y="15212"/>
                    </a:cubicBezTo>
                    <a:cubicBezTo>
                      <a:pt x="10942" y="14978"/>
                      <a:pt x="10808" y="14778"/>
                      <a:pt x="10642" y="14578"/>
                    </a:cubicBezTo>
                    <a:lnTo>
                      <a:pt x="9508" y="12910"/>
                    </a:lnTo>
                    <a:cubicBezTo>
                      <a:pt x="8507" y="11509"/>
                      <a:pt x="7139" y="9608"/>
                      <a:pt x="5605" y="7506"/>
                    </a:cubicBezTo>
                    <a:cubicBezTo>
                      <a:pt x="4104" y="5438"/>
                      <a:pt x="2703" y="3537"/>
                      <a:pt x="1669" y="2169"/>
                    </a:cubicBezTo>
                    <a:lnTo>
                      <a:pt x="468" y="568"/>
                    </a:lnTo>
                    <a:cubicBezTo>
                      <a:pt x="334" y="368"/>
                      <a:pt x="168" y="16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2;p66">
                <a:extLst>
                  <a:ext uri="{FF2B5EF4-FFF2-40B4-BE49-F238E27FC236}">
                    <a16:creationId xmlns:a16="http://schemas.microsoft.com/office/drawing/2014/main" id="{3246CADB-B2E8-5A8E-89FF-04C0085E953B}"/>
                  </a:ext>
                </a:extLst>
              </p:cNvPr>
              <p:cNvSpPr/>
              <p:nvPr/>
            </p:nvSpPr>
            <p:spPr>
              <a:xfrm>
                <a:off x="1925051" y="4803833"/>
                <a:ext cx="449656" cy="74399"/>
              </a:xfrm>
              <a:custGeom>
                <a:avLst/>
                <a:gdLst/>
                <a:ahLst/>
                <a:cxnLst/>
                <a:rect l="l" t="t" r="r" b="b"/>
                <a:pathLst>
                  <a:path w="19848" h="3284" extrusionOk="0">
                    <a:moveTo>
                      <a:pt x="19848" y="1"/>
                    </a:moveTo>
                    <a:lnTo>
                      <a:pt x="19848" y="1"/>
                    </a:lnTo>
                    <a:cubicBezTo>
                      <a:pt x="19581" y="34"/>
                      <a:pt x="19314" y="67"/>
                      <a:pt x="19080" y="134"/>
                    </a:cubicBezTo>
                    <a:lnTo>
                      <a:pt x="16946" y="568"/>
                    </a:lnTo>
                    <a:cubicBezTo>
                      <a:pt x="15178" y="901"/>
                      <a:pt x="12709" y="1368"/>
                      <a:pt x="9974" y="1835"/>
                    </a:cubicBezTo>
                    <a:cubicBezTo>
                      <a:pt x="7239" y="2302"/>
                      <a:pt x="4737" y="2636"/>
                      <a:pt x="2936" y="2869"/>
                    </a:cubicBezTo>
                    <a:lnTo>
                      <a:pt x="801" y="3136"/>
                    </a:lnTo>
                    <a:cubicBezTo>
                      <a:pt x="534" y="3170"/>
                      <a:pt x="267" y="3203"/>
                      <a:pt x="0" y="3270"/>
                    </a:cubicBezTo>
                    <a:cubicBezTo>
                      <a:pt x="78" y="3279"/>
                      <a:pt x="157" y="3283"/>
                      <a:pt x="235" y="3283"/>
                    </a:cubicBezTo>
                    <a:cubicBezTo>
                      <a:pt x="423" y="3283"/>
                      <a:pt x="612" y="3260"/>
                      <a:pt x="801" y="3236"/>
                    </a:cubicBezTo>
                    <a:cubicBezTo>
                      <a:pt x="1334" y="3203"/>
                      <a:pt x="2068" y="3136"/>
                      <a:pt x="2969" y="3036"/>
                    </a:cubicBezTo>
                    <a:cubicBezTo>
                      <a:pt x="4770" y="2869"/>
                      <a:pt x="7272" y="2536"/>
                      <a:pt x="10007" y="2102"/>
                    </a:cubicBezTo>
                    <a:cubicBezTo>
                      <a:pt x="12743" y="1635"/>
                      <a:pt x="15244" y="1168"/>
                      <a:pt x="17012" y="735"/>
                    </a:cubicBezTo>
                    <a:cubicBezTo>
                      <a:pt x="17880" y="534"/>
                      <a:pt x="18613" y="368"/>
                      <a:pt x="19080" y="234"/>
                    </a:cubicBezTo>
                    <a:cubicBezTo>
                      <a:pt x="19347" y="201"/>
                      <a:pt x="19614" y="134"/>
                      <a:pt x="1984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93;p66">
                <a:extLst>
                  <a:ext uri="{FF2B5EF4-FFF2-40B4-BE49-F238E27FC236}">
                    <a16:creationId xmlns:a16="http://schemas.microsoft.com/office/drawing/2014/main" id="{BF946BF0-6797-8A26-323E-719032F5B87C}"/>
                  </a:ext>
                </a:extLst>
              </p:cNvPr>
              <p:cNvSpPr/>
              <p:nvPr/>
            </p:nvSpPr>
            <p:spPr>
              <a:xfrm>
                <a:off x="1041620" y="2690484"/>
                <a:ext cx="631032" cy="364678"/>
              </a:xfrm>
              <a:custGeom>
                <a:avLst/>
                <a:gdLst/>
                <a:ahLst/>
                <a:cxnLst/>
                <a:rect l="l" t="t" r="r" b="b"/>
                <a:pathLst>
                  <a:path w="27854" h="16097" extrusionOk="0">
                    <a:moveTo>
                      <a:pt x="14310" y="1"/>
                    </a:moveTo>
                    <a:cubicBezTo>
                      <a:pt x="14087" y="1"/>
                      <a:pt x="13864" y="17"/>
                      <a:pt x="13644" y="51"/>
                    </a:cubicBezTo>
                    <a:cubicBezTo>
                      <a:pt x="11943" y="218"/>
                      <a:pt x="10375" y="952"/>
                      <a:pt x="9107" y="2119"/>
                    </a:cubicBezTo>
                    <a:cubicBezTo>
                      <a:pt x="8340" y="2853"/>
                      <a:pt x="7639" y="3787"/>
                      <a:pt x="6639" y="4154"/>
                    </a:cubicBezTo>
                    <a:cubicBezTo>
                      <a:pt x="5771" y="4488"/>
                      <a:pt x="4771" y="4321"/>
                      <a:pt x="3870" y="4521"/>
                    </a:cubicBezTo>
                    <a:cubicBezTo>
                      <a:pt x="2369" y="4855"/>
                      <a:pt x="1168" y="5955"/>
                      <a:pt x="601" y="7390"/>
                    </a:cubicBezTo>
                    <a:cubicBezTo>
                      <a:pt x="67" y="8791"/>
                      <a:pt x="1" y="10359"/>
                      <a:pt x="334" y="11826"/>
                    </a:cubicBezTo>
                    <a:cubicBezTo>
                      <a:pt x="701" y="13294"/>
                      <a:pt x="1202" y="14728"/>
                      <a:pt x="1835" y="16096"/>
                    </a:cubicBezTo>
                    <a:lnTo>
                      <a:pt x="20982" y="10892"/>
                    </a:lnTo>
                    <a:cubicBezTo>
                      <a:pt x="21466" y="11059"/>
                      <a:pt x="22008" y="11118"/>
                      <a:pt x="22554" y="11118"/>
                    </a:cubicBezTo>
                    <a:cubicBezTo>
                      <a:pt x="23101" y="11118"/>
                      <a:pt x="23651" y="11059"/>
                      <a:pt x="24151" y="10992"/>
                    </a:cubicBezTo>
                    <a:cubicBezTo>
                      <a:pt x="25352" y="10792"/>
                      <a:pt x="26386" y="10158"/>
                      <a:pt x="27153" y="9258"/>
                    </a:cubicBezTo>
                    <a:cubicBezTo>
                      <a:pt x="27787" y="8391"/>
                      <a:pt x="27854" y="7256"/>
                      <a:pt x="27320" y="6322"/>
                    </a:cubicBezTo>
                    <a:cubicBezTo>
                      <a:pt x="26932" y="5706"/>
                      <a:pt x="26279" y="5356"/>
                      <a:pt x="25595" y="5356"/>
                    </a:cubicBezTo>
                    <a:cubicBezTo>
                      <a:pt x="25280" y="5356"/>
                      <a:pt x="24957" y="5430"/>
                      <a:pt x="24652" y="5589"/>
                    </a:cubicBezTo>
                    <a:cubicBezTo>
                      <a:pt x="25085" y="4554"/>
                      <a:pt x="24785" y="3354"/>
                      <a:pt x="23951" y="2620"/>
                    </a:cubicBezTo>
                    <a:cubicBezTo>
                      <a:pt x="23192" y="2007"/>
                      <a:pt x="22255" y="1700"/>
                      <a:pt x="21295" y="1700"/>
                    </a:cubicBezTo>
                    <a:cubicBezTo>
                      <a:pt x="21157" y="1700"/>
                      <a:pt x="21020" y="1707"/>
                      <a:pt x="20882" y="1719"/>
                    </a:cubicBezTo>
                    <a:cubicBezTo>
                      <a:pt x="19815" y="1819"/>
                      <a:pt x="18747" y="2086"/>
                      <a:pt x="17713" y="2486"/>
                    </a:cubicBezTo>
                    <a:cubicBezTo>
                      <a:pt x="17613" y="1586"/>
                      <a:pt x="17046" y="818"/>
                      <a:pt x="16246" y="418"/>
                    </a:cubicBezTo>
                    <a:cubicBezTo>
                      <a:pt x="15624" y="144"/>
                      <a:pt x="14964" y="1"/>
                      <a:pt x="143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4;p66">
                <a:extLst>
                  <a:ext uri="{FF2B5EF4-FFF2-40B4-BE49-F238E27FC236}">
                    <a16:creationId xmlns:a16="http://schemas.microsoft.com/office/drawing/2014/main" id="{61BC5B04-C983-0E18-7736-DE268D243270}"/>
                  </a:ext>
                </a:extLst>
              </p:cNvPr>
              <p:cNvSpPr/>
              <p:nvPr/>
            </p:nvSpPr>
            <p:spPr>
              <a:xfrm>
                <a:off x="1085457" y="2855164"/>
                <a:ext cx="525234" cy="865761"/>
              </a:xfrm>
              <a:custGeom>
                <a:avLst/>
                <a:gdLst/>
                <a:ahLst/>
                <a:cxnLst/>
                <a:rect l="l" t="t" r="r" b="b"/>
                <a:pathLst>
                  <a:path w="23184" h="38215" extrusionOk="0">
                    <a:moveTo>
                      <a:pt x="13785" y="1"/>
                    </a:moveTo>
                    <a:cubicBezTo>
                      <a:pt x="9201" y="1"/>
                      <a:pt x="4661" y="1498"/>
                      <a:pt x="901" y="4391"/>
                    </a:cubicBezTo>
                    <a:lnTo>
                      <a:pt x="0" y="5091"/>
                    </a:lnTo>
                    <a:lnTo>
                      <a:pt x="2402" y="38215"/>
                    </a:lnTo>
                    <a:lnTo>
                      <a:pt x="16979" y="37047"/>
                    </a:lnTo>
                    <a:cubicBezTo>
                      <a:pt x="17079" y="35346"/>
                      <a:pt x="16946" y="28741"/>
                      <a:pt x="16946" y="28741"/>
                    </a:cubicBezTo>
                    <a:cubicBezTo>
                      <a:pt x="16946" y="28741"/>
                      <a:pt x="23017" y="27807"/>
                      <a:pt x="23084" y="21736"/>
                    </a:cubicBezTo>
                    <a:cubicBezTo>
                      <a:pt x="23184" y="15665"/>
                      <a:pt x="22116" y="1722"/>
                      <a:pt x="22116" y="1722"/>
                    </a:cubicBezTo>
                    <a:cubicBezTo>
                      <a:pt x="19437" y="566"/>
                      <a:pt x="16603" y="1"/>
                      <a:pt x="1378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5;p66">
                <a:extLst>
                  <a:ext uri="{FF2B5EF4-FFF2-40B4-BE49-F238E27FC236}">
                    <a16:creationId xmlns:a16="http://schemas.microsoft.com/office/drawing/2014/main" id="{CD747DBD-701B-A013-C71C-DF8128C1F63C}"/>
                  </a:ext>
                </a:extLst>
              </p:cNvPr>
              <p:cNvSpPr/>
              <p:nvPr/>
            </p:nvSpPr>
            <p:spPr>
              <a:xfrm>
                <a:off x="1290258" y="3453391"/>
                <a:ext cx="179881" cy="87947"/>
              </a:xfrm>
              <a:custGeom>
                <a:avLst/>
                <a:gdLst/>
                <a:ahLst/>
                <a:cxnLst/>
                <a:rect l="l" t="t" r="r" b="b"/>
                <a:pathLst>
                  <a:path w="7940" h="3882" extrusionOk="0">
                    <a:moveTo>
                      <a:pt x="0" y="0"/>
                    </a:moveTo>
                    <a:cubicBezTo>
                      <a:pt x="0" y="1"/>
                      <a:pt x="1660" y="3882"/>
                      <a:pt x="6932" y="3882"/>
                    </a:cubicBezTo>
                    <a:cubicBezTo>
                      <a:pt x="7254" y="3882"/>
                      <a:pt x="7590" y="3867"/>
                      <a:pt x="7939" y="3836"/>
                    </a:cubicBezTo>
                    <a:lnTo>
                      <a:pt x="7939" y="2269"/>
                    </a:lnTo>
                    <a:cubicBezTo>
                      <a:pt x="7880" y="2269"/>
                      <a:pt x="7821" y="2270"/>
                      <a:pt x="7762" y="2270"/>
                    </a:cubicBezTo>
                    <a:cubicBezTo>
                      <a:pt x="4990" y="2270"/>
                      <a:pt x="2319" y="1503"/>
                      <a:pt x="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6;p66">
                <a:extLst>
                  <a:ext uri="{FF2B5EF4-FFF2-40B4-BE49-F238E27FC236}">
                    <a16:creationId xmlns:a16="http://schemas.microsoft.com/office/drawing/2014/main" id="{FF091D46-F410-0B54-1ED3-E5F32A05DF2D}"/>
                  </a:ext>
                </a:extLst>
              </p:cNvPr>
              <p:cNvSpPr/>
              <p:nvPr/>
            </p:nvSpPr>
            <p:spPr>
              <a:xfrm>
                <a:off x="1009495" y="3108356"/>
                <a:ext cx="98663" cy="144040"/>
              </a:xfrm>
              <a:custGeom>
                <a:avLst/>
                <a:gdLst/>
                <a:ahLst/>
                <a:cxnLst/>
                <a:rect l="l" t="t" r="r" b="b"/>
                <a:pathLst>
                  <a:path w="4355" h="6358" extrusionOk="0">
                    <a:moveTo>
                      <a:pt x="2788" y="1"/>
                    </a:moveTo>
                    <a:cubicBezTo>
                      <a:pt x="1580" y="1"/>
                      <a:pt x="0" y="499"/>
                      <a:pt x="84" y="3122"/>
                    </a:cubicBezTo>
                    <a:cubicBezTo>
                      <a:pt x="171" y="5830"/>
                      <a:pt x="1947" y="6357"/>
                      <a:pt x="3181" y="6357"/>
                    </a:cubicBezTo>
                    <a:cubicBezTo>
                      <a:pt x="3846" y="6357"/>
                      <a:pt x="4354" y="6204"/>
                      <a:pt x="4354" y="6157"/>
                    </a:cubicBezTo>
                    <a:cubicBezTo>
                      <a:pt x="4354" y="6024"/>
                      <a:pt x="4121" y="186"/>
                      <a:pt x="4121" y="186"/>
                    </a:cubicBezTo>
                    <a:cubicBezTo>
                      <a:pt x="4083" y="174"/>
                      <a:pt x="3500" y="1"/>
                      <a:pt x="2788"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97;p66">
                <a:extLst>
                  <a:ext uri="{FF2B5EF4-FFF2-40B4-BE49-F238E27FC236}">
                    <a16:creationId xmlns:a16="http://schemas.microsoft.com/office/drawing/2014/main" id="{6B5961F4-7BFC-A895-5230-CCE277A78E84}"/>
                  </a:ext>
                </a:extLst>
              </p:cNvPr>
              <p:cNvSpPr/>
              <p:nvPr/>
            </p:nvSpPr>
            <p:spPr>
              <a:xfrm>
                <a:off x="1034076" y="3138736"/>
                <a:ext cx="44608" cy="82192"/>
              </a:xfrm>
              <a:custGeom>
                <a:avLst/>
                <a:gdLst/>
                <a:ahLst/>
                <a:cxnLst/>
                <a:rect l="l" t="t" r="r" b="b"/>
                <a:pathLst>
                  <a:path w="1969" h="3628" extrusionOk="0">
                    <a:moveTo>
                      <a:pt x="1073" y="0"/>
                    </a:moveTo>
                    <a:cubicBezTo>
                      <a:pt x="1036" y="0"/>
                      <a:pt x="1001" y="4"/>
                      <a:pt x="967" y="13"/>
                    </a:cubicBezTo>
                    <a:cubicBezTo>
                      <a:pt x="634" y="79"/>
                      <a:pt x="367" y="346"/>
                      <a:pt x="234" y="680"/>
                    </a:cubicBezTo>
                    <a:cubicBezTo>
                      <a:pt x="67" y="1047"/>
                      <a:pt x="0" y="1447"/>
                      <a:pt x="33" y="1847"/>
                    </a:cubicBezTo>
                    <a:cubicBezTo>
                      <a:pt x="67" y="2681"/>
                      <a:pt x="534" y="3449"/>
                      <a:pt x="1134" y="3615"/>
                    </a:cubicBezTo>
                    <a:cubicBezTo>
                      <a:pt x="1189" y="3623"/>
                      <a:pt x="1244" y="3627"/>
                      <a:pt x="1299" y="3627"/>
                    </a:cubicBezTo>
                    <a:cubicBezTo>
                      <a:pt x="1476" y="3627"/>
                      <a:pt x="1649" y="3584"/>
                      <a:pt x="1801" y="3482"/>
                    </a:cubicBezTo>
                    <a:cubicBezTo>
                      <a:pt x="1935" y="3382"/>
                      <a:pt x="1968" y="3282"/>
                      <a:pt x="1968" y="3282"/>
                    </a:cubicBezTo>
                    <a:lnTo>
                      <a:pt x="1968" y="3282"/>
                    </a:lnTo>
                    <a:cubicBezTo>
                      <a:pt x="1968" y="3282"/>
                      <a:pt x="1868" y="3315"/>
                      <a:pt x="1768" y="3382"/>
                    </a:cubicBezTo>
                    <a:cubicBezTo>
                      <a:pt x="1670" y="3421"/>
                      <a:pt x="1561" y="3437"/>
                      <a:pt x="1454" y="3437"/>
                    </a:cubicBezTo>
                    <a:cubicBezTo>
                      <a:pt x="1378" y="3437"/>
                      <a:pt x="1303" y="3429"/>
                      <a:pt x="1234" y="3415"/>
                    </a:cubicBezTo>
                    <a:cubicBezTo>
                      <a:pt x="767" y="3248"/>
                      <a:pt x="400" y="2581"/>
                      <a:pt x="334" y="1814"/>
                    </a:cubicBezTo>
                    <a:cubicBezTo>
                      <a:pt x="334" y="1480"/>
                      <a:pt x="367" y="1114"/>
                      <a:pt x="500" y="780"/>
                    </a:cubicBezTo>
                    <a:cubicBezTo>
                      <a:pt x="567" y="513"/>
                      <a:pt x="767" y="313"/>
                      <a:pt x="1034" y="213"/>
                    </a:cubicBezTo>
                    <a:cubicBezTo>
                      <a:pt x="1063" y="207"/>
                      <a:pt x="1091" y="204"/>
                      <a:pt x="1120" y="204"/>
                    </a:cubicBezTo>
                    <a:cubicBezTo>
                      <a:pt x="1256" y="204"/>
                      <a:pt x="1385" y="269"/>
                      <a:pt x="1468" y="380"/>
                    </a:cubicBezTo>
                    <a:cubicBezTo>
                      <a:pt x="1501" y="513"/>
                      <a:pt x="1501" y="580"/>
                      <a:pt x="1501" y="613"/>
                    </a:cubicBezTo>
                    <a:cubicBezTo>
                      <a:pt x="1535" y="613"/>
                      <a:pt x="1601" y="513"/>
                      <a:pt x="1568" y="346"/>
                    </a:cubicBezTo>
                    <a:cubicBezTo>
                      <a:pt x="1535" y="246"/>
                      <a:pt x="1468" y="180"/>
                      <a:pt x="1401" y="113"/>
                    </a:cubicBezTo>
                    <a:cubicBezTo>
                      <a:pt x="1301" y="38"/>
                      <a:pt x="1182" y="0"/>
                      <a:pt x="107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98;p66">
                <a:extLst>
                  <a:ext uri="{FF2B5EF4-FFF2-40B4-BE49-F238E27FC236}">
                    <a16:creationId xmlns:a16="http://schemas.microsoft.com/office/drawing/2014/main" id="{42E2CD88-9F7F-8577-20D4-7DFD846F85A2}"/>
                  </a:ext>
                </a:extLst>
              </p:cNvPr>
              <p:cNvSpPr/>
              <p:nvPr/>
            </p:nvSpPr>
            <p:spPr>
              <a:xfrm>
                <a:off x="1501856" y="3089711"/>
                <a:ext cx="40077" cy="37290"/>
              </a:xfrm>
              <a:custGeom>
                <a:avLst/>
                <a:gdLst/>
                <a:ahLst/>
                <a:cxnLst/>
                <a:rect l="l" t="t" r="r" b="b"/>
                <a:pathLst>
                  <a:path w="1769" h="1646" extrusionOk="0">
                    <a:moveTo>
                      <a:pt x="977" y="1"/>
                    </a:moveTo>
                    <a:cubicBezTo>
                      <a:pt x="941" y="1"/>
                      <a:pt x="905" y="3"/>
                      <a:pt x="867" y="8"/>
                    </a:cubicBezTo>
                    <a:cubicBezTo>
                      <a:pt x="400" y="8"/>
                      <a:pt x="0" y="409"/>
                      <a:pt x="34" y="876"/>
                    </a:cubicBezTo>
                    <a:cubicBezTo>
                      <a:pt x="34" y="1321"/>
                      <a:pt x="428" y="1645"/>
                      <a:pt x="870" y="1645"/>
                    </a:cubicBezTo>
                    <a:cubicBezTo>
                      <a:pt x="891" y="1645"/>
                      <a:pt x="913" y="1645"/>
                      <a:pt x="934" y="1643"/>
                    </a:cubicBezTo>
                    <a:cubicBezTo>
                      <a:pt x="1401" y="1643"/>
                      <a:pt x="1768" y="1243"/>
                      <a:pt x="1768" y="776"/>
                    </a:cubicBezTo>
                    <a:cubicBezTo>
                      <a:pt x="1737" y="346"/>
                      <a:pt x="1396" y="1"/>
                      <a:pt x="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99;p66">
                <a:extLst>
                  <a:ext uri="{FF2B5EF4-FFF2-40B4-BE49-F238E27FC236}">
                    <a16:creationId xmlns:a16="http://schemas.microsoft.com/office/drawing/2014/main" id="{6E135BA8-3271-8697-E8A9-46F39D838894}"/>
                  </a:ext>
                </a:extLst>
              </p:cNvPr>
              <p:cNvSpPr/>
              <p:nvPr/>
            </p:nvSpPr>
            <p:spPr>
              <a:xfrm>
                <a:off x="1480696" y="3067214"/>
                <a:ext cx="80878" cy="20752"/>
              </a:xfrm>
              <a:custGeom>
                <a:avLst/>
                <a:gdLst/>
                <a:ahLst/>
                <a:cxnLst/>
                <a:rect l="l" t="t" r="r" b="b"/>
                <a:pathLst>
                  <a:path w="3570" h="916" extrusionOk="0">
                    <a:moveTo>
                      <a:pt x="1835" y="1"/>
                    </a:moveTo>
                    <a:cubicBezTo>
                      <a:pt x="1368" y="1"/>
                      <a:pt x="867" y="134"/>
                      <a:pt x="467" y="401"/>
                    </a:cubicBezTo>
                    <a:cubicBezTo>
                      <a:pt x="167" y="635"/>
                      <a:pt x="0" y="768"/>
                      <a:pt x="100" y="901"/>
                    </a:cubicBezTo>
                    <a:cubicBezTo>
                      <a:pt x="110" y="911"/>
                      <a:pt x="125" y="915"/>
                      <a:pt x="146" y="915"/>
                    </a:cubicBezTo>
                    <a:cubicBezTo>
                      <a:pt x="338" y="915"/>
                      <a:pt x="991" y="534"/>
                      <a:pt x="1835" y="534"/>
                    </a:cubicBezTo>
                    <a:cubicBezTo>
                      <a:pt x="2678" y="534"/>
                      <a:pt x="3304" y="915"/>
                      <a:pt x="3491" y="915"/>
                    </a:cubicBezTo>
                    <a:cubicBezTo>
                      <a:pt x="3511" y="915"/>
                      <a:pt x="3526" y="911"/>
                      <a:pt x="3536" y="901"/>
                    </a:cubicBezTo>
                    <a:cubicBezTo>
                      <a:pt x="3569" y="835"/>
                      <a:pt x="3469" y="635"/>
                      <a:pt x="3202" y="401"/>
                    </a:cubicBezTo>
                    <a:cubicBezTo>
                      <a:pt x="2802" y="134"/>
                      <a:pt x="2335" y="1"/>
                      <a:pt x="1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0;p66">
                <a:extLst>
                  <a:ext uri="{FF2B5EF4-FFF2-40B4-BE49-F238E27FC236}">
                    <a16:creationId xmlns:a16="http://schemas.microsoft.com/office/drawing/2014/main" id="{CFAFC69F-DF54-7373-5949-F5B2D08E7718}"/>
                  </a:ext>
                </a:extLst>
              </p:cNvPr>
              <p:cNvSpPr/>
              <p:nvPr/>
            </p:nvSpPr>
            <p:spPr>
              <a:xfrm>
                <a:off x="1294019" y="3089711"/>
                <a:ext cx="40077" cy="37290"/>
              </a:xfrm>
              <a:custGeom>
                <a:avLst/>
                <a:gdLst/>
                <a:ahLst/>
                <a:cxnLst/>
                <a:rect l="l" t="t" r="r" b="b"/>
                <a:pathLst>
                  <a:path w="1769" h="1646" extrusionOk="0">
                    <a:moveTo>
                      <a:pt x="978" y="1"/>
                    </a:moveTo>
                    <a:cubicBezTo>
                      <a:pt x="942" y="1"/>
                      <a:pt x="905" y="3"/>
                      <a:pt x="868" y="8"/>
                    </a:cubicBezTo>
                    <a:cubicBezTo>
                      <a:pt x="401" y="8"/>
                      <a:pt x="1" y="409"/>
                      <a:pt x="34" y="876"/>
                    </a:cubicBezTo>
                    <a:cubicBezTo>
                      <a:pt x="34" y="1321"/>
                      <a:pt x="429" y="1645"/>
                      <a:pt x="871" y="1645"/>
                    </a:cubicBezTo>
                    <a:cubicBezTo>
                      <a:pt x="892" y="1645"/>
                      <a:pt x="913" y="1645"/>
                      <a:pt x="935" y="1643"/>
                    </a:cubicBezTo>
                    <a:cubicBezTo>
                      <a:pt x="1402" y="1643"/>
                      <a:pt x="1769" y="1243"/>
                      <a:pt x="1769" y="776"/>
                    </a:cubicBezTo>
                    <a:cubicBezTo>
                      <a:pt x="1738" y="346"/>
                      <a:pt x="1396" y="1"/>
                      <a:pt x="9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1;p66">
                <a:extLst>
                  <a:ext uri="{FF2B5EF4-FFF2-40B4-BE49-F238E27FC236}">
                    <a16:creationId xmlns:a16="http://schemas.microsoft.com/office/drawing/2014/main" id="{77B3CDB7-6BA4-AC8C-F155-D3C9B2C8F558}"/>
                  </a:ext>
                </a:extLst>
              </p:cNvPr>
              <p:cNvSpPr/>
              <p:nvPr/>
            </p:nvSpPr>
            <p:spPr>
              <a:xfrm>
                <a:off x="1274377" y="3070998"/>
                <a:ext cx="79383" cy="20933"/>
              </a:xfrm>
              <a:custGeom>
                <a:avLst/>
                <a:gdLst/>
                <a:ahLst/>
                <a:cxnLst/>
                <a:rect l="l" t="t" r="r" b="b"/>
                <a:pathLst>
                  <a:path w="3504" h="924" extrusionOk="0">
                    <a:moveTo>
                      <a:pt x="1769" y="1"/>
                    </a:moveTo>
                    <a:cubicBezTo>
                      <a:pt x="1302" y="1"/>
                      <a:pt x="801" y="134"/>
                      <a:pt x="401" y="434"/>
                    </a:cubicBezTo>
                    <a:cubicBezTo>
                      <a:pt x="101" y="634"/>
                      <a:pt x="1" y="834"/>
                      <a:pt x="34" y="901"/>
                    </a:cubicBezTo>
                    <a:cubicBezTo>
                      <a:pt x="44" y="911"/>
                      <a:pt x="59" y="915"/>
                      <a:pt x="80" y="915"/>
                    </a:cubicBezTo>
                    <a:cubicBezTo>
                      <a:pt x="272" y="915"/>
                      <a:pt x="925" y="534"/>
                      <a:pt x="1769" y="534"/>
                    </a:cubicBezTo>
                    <a:cubicBezTo>
                      <a:pt x="2593" y="534"/>
                      <a:pt x="3209" y="924"/>
                      <a:pt x="3411" y="924"/>
                    </a:cubicBezTo>
                    <a:cubicBezTo>
                      <a:pt x="3438" y="924"/>
                      <a:pt x="3458" y="917"/>
                      <a:pt x="3470" y="901"/>
                    </a:cubicBezTo>
                    <a:cubicBezTo>
                      <a:pt x="3503" y="868"/>
                      <a:pt x="3403" y="668"/>
                      <a:pt x="3136" y="434"/>
                    </a:cubicBezTo>
                    <a:cubicBezTo>
                      <a:pt x="2736" y="134"/>
                      <a:pt x="2269" y="1"/>
                      <a:pt x="17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2;p66">
                <a:extLst>
                  <a:ext uri="{FF2B5EF4-FFF2-40B4-BE49-F238E27FC236}">
                    <a16:creationId xmlns:a16="http://schemas.microsoft.com/office/drawing/2014/main" id="{475B215E-7FD3-5F8F-402A-707EDE856150}"/>
                  </a:ext>
                </a:extLst>
              </p:cNvPr>
              <p:cNvSpPr/>
              <p:nvPr/>
            </p:nvSpPr>
            <p:spPr>
              <a:xfrm>
                <a:off x="1417217" y="3071745"/>
                <a:ext cx="66515" cy="177366"/>
              </a:xfrm>
              <a:custGeom>
                <a:avLst/>
                <a:gdLst/>
                <a:ahLst/>
                <a:cxnLst/>
                <a:rect l="l" t="t" r="r" b="b"/>
                <a:pathLst>
                  <a:path w="2936" h="7829" extrusionOk="0">
                    <a:moveTo>
                      <a:pt x="104" y="1"/>
                    </a:moveTo>
                    <a:cubicBezTo>
                      <a:pt x="102" y="1"/>
                      <a:pt x="101" y="1"/>
                      <a:pt x="100" y="1"/>
                    </a:cubicBezTo>
                    <a:cubicBezTo>
                      <a:pt x="0" y="68"/>
                      <a:pt x="734" y="2169"/>
                      <a:pt x="1701" y="4771"/>
                    </a:cubicBezTo>
                    <a:lnTo>
                      <a:pt x="2402" y="6572"/>
                    </a:lnTo>
                    <a:cubicBezTo>
                      <a:pt x="2535" y="6806"/>
                      <a:pt x="2569" y="7039"/>
                      <a:pt x="2569" y="7273"/>
                    </a:cubicBezTo>
                    <a:cubicBezTo>
                      <a:pt x="2535" y="7440"/>
                      <a:pt x="2302" y="7506"/>
                      <a:pt x="2068" y="7506"/>
                    </a:cubicBezTo>
                    <a:cubicBezTo>
                      <a:pt x="1535" y="7540"/>
                      <a:pt x="1034" y="7640"/>
                      <a:pt x="534" y="7807"/>
                    </a:cubicBezTo>
                    <a:cubicBezTo>
                      <a:pt x="741" y="7820"/>
                      <a:pt x="954" y="7828"/>
                      <a:pt x="1168" y="7828"/>
                    </a:cubicBezTo>
                    <a:cubicBezTo>
                      <a:pt x="1471" y="7828"/>
                      <a:pt x="1775" y="7812"/>
                      <a:pt x="2068" y="7773"/>
                    </a:cubicBezTo>
                    <a:cubicBezTo>
                      <a:pt x="2202" y="7773"/>
                      <a:pt x="2335" y="7740"/>
                      <a:pt x="2502" y="7706"/>
                    </a:cubicBezTo>
                    <a:cubicBezTo>
                      <a:pt x="2669" y="7673"/>
                      <a:pt x="2802" y="7540"/>
                      <a:pt x="2869" y="7373"/>
                    </a:cubicBezTo>
                    <a:cubicBezTo>
                      <a:pt x="2936" y="7039"/>
                      <a:pt x="2902" y="6706"/>
                      <a:pt x="2735" y="6439"/>
                    </a:cubicBezTo>
                    <a:cubicBezTo>
                      <a:pt x="2535" y="5838"/>
                      <a:pt x="2302" y="5238"/>
                      <a:pt x="2068" y="4604"/>
                    </a:cubicBezTo>
                    <a:cubicBezTo>
                      <a:pt x="1109" y="2056"/>
                      <a:pt x="248" y="1"/>
                      <a:pt x="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03;p66">
                <a:extLst>
                  <a:ext uri="{FF2B5EF4-FFF2-40B4-BE49-F238E27FC236}">
                    <a16:creationId xmlns:a16="http://schemas.microsoft.com/office/drawing/2014/main" id="{32583B33-92FC-7DAB-791D-5008429056DF}"/>
                  </a:ext>
                </a:extLst>
              </p:cNvPr>
              <p:cNvSpPr/>
              <p:nvPr/>
            </p:nvSpPr>
            <p:spPr>
              <a:xfrm>
                <a:off x="1362800" y="3262954"/>
                <a:ext cx="71816" cy="60557"/>
              </a:xfrm>
              <a:custGeom>
                <a:avLst/>
                <a:gdLst/>
                <a:ahLst/>
                <a:cxnLst/>
                <a:rect l="l" t="t" r="r" b="b"/>
                <a:pathLst>
                  <a:path w="3170" h="2673" extrusionOk="0">
                    <a:moveTo>
                      <a:pt x="201" y="0"/>
                    </a:moveTo>
                    <a:cubicBezTo>
                      <a:pt x="134" y="0"/>
                      <a:pt x="0" y="234"/>
                      <a:pt x="67" y="667"/>
                    </a:cubicBezTo>
                    <a:cubicBezTo>
                      <a:pt x="134" y="1235"/>
                      <a:pt x="401" y="1735"/>
                      <a:pt x="834" y="2102"/>
                    </a:cubicBezTo>
                    <a:cubicBezTo>
                      <a:pt x="1268" y="2473"/>
                      <a:pt x="1788" y="2672"/>
                      <a:pt x="2340" y="2672"/>
                    </a:cubicBezTo>
                    <a:cubicBezTo>
                      <a:pt x="2383" y="2672"/>
                      <a:pt x="2426" y="2671"/>
                      <a:pt x="2469" y="2669"/>
                    </a:cubicBezTo>
                    <a:cubicBezTo>
                      <a:pt x="2936" y="2669"/>
                      <a:pt x="3169" y="2535"/>
                      <a:pt x="3169" y="2469"/>
                    </a:cubicBezTo>
                    <a:cubicBezTo>
                      <a:pt x="3169" y="2335"/>
                      <a:pt x="2102" y="2435"/>
                      <a:pt x="1235" y="1735"/>
                    </a:cubicBezTo>
                    <a:cubicBezTo>
                      <a:pt x="367" y="1001"/>
                      <a:pt x="367" y="0"/>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04;p66">
                <a:extLst>
                  <a:ext uri="{FF2B5EF4-FFF2-40B4-BE49-F238E27FC236}">
                    <a16:creationId xmlns:a16="http://schemas.microsoft.com/office/drawing/2014/main" id="{83E04BA2-777D-7F1B-1F11-E5EE59C76139}"/>
                  </a:ext>
                </a:extLst>
              </p:cNvPr>
              <p:cNvSpPr/>
              <p:nvPr/>
            </p:nvSpPr>
            <p:spPr>
              <a:xfrm>
                <a:off x="1479926" y="3028950"/>
                <a:ext cx="74852" cy="23674"/>
              </a:xfrm>
              <a:custGeom>
                <a:avLst/>
                <a:gdLst/>
                <a:ahLst/>
                <a:cxnLst/>
                <a:rect l="l" t="t" r="r" b="b"/>
                <a:pathLst>
                  <a:path w="3304" h="1045" extrusionOk="0">
                    <a:moveTo>
                      <a:pt x="1600" y="0"/>
                    </a:moveTo>
                    <a:cubicBezTo>
                      <a:pt x="1175" y="0"/>
                      <a:pt x="749" y="117"/>
                      <a:pt x="368" y="355"/>
                    </a:cubicBezTo>
                    <a:cubicBezTo>
                      <a:pt x="101" y="556"/>
                      <a:pt x="1" y="756"/>
                      <a:pt x="68" y="856"/>
                    </a:cubicBezTo>
                    <a:cubicBezTo>
                      <a:pt x="130" y="965"/>
                      <a:pt x="308" y="994"/>
                      <a:pt x="559" y="994"/>
                    </a:cubicBezTo>
                    <a:cubicBezTo>
                      <a:pt x="845" y="994"/>
                      <a:pt x="1226" y="956"/>
                      <a:pt x="1635" y="956"/>
                    </a:cubicBezTo>
                    <a:cubicBezTo>
                      <a:pt x="2147" y="956"/>
                      <a:pt x="2614" y="1045"/>
                      <a:pt x="2918" y="1045"/>
                    </a:cubicBezTo>
                    <a:cubicBezTo>
                      <a:pt x="3070" y="1045"/>
                      <a:pt x="3181" y="1023"/>
                      <a:pt x="3236" y="956"/>
                    </a:cubicBezTo>
                    <a:cubicBezTo>
                      <a:pt x="3303" y="856"/>
                      <a:pt x="3203" y="622"/>
                      <a:pt x="2936" y="422"/>
                    </a:cubicBezTo>
                    <a:cubicBezTo>
                      <a:pt x="2534" y="142"/>
                      <a:pt x="2068" y="0"/>
                      <a:pt x="16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05;p66">
                <a:extLst>
                  <a:ext uri="{FF2B5EF4-FFF2-40B4-BE49-F238E27FC236}">
                    <a16:creationId xmlns:a16="http://schemas.microsoft.com/office/drawing/2014/main" id="{107ABBCC-64B9-C2CE-6812-3A487F939BA6}"/>
                  </a:ext>
                </a:extLst>
              </p:cNvPr>
              <p:cNvSpPr/>
              <p:nvPr/>
            </p:nvSpPr>
            <p:spPr>
              <a:xfrm>
                <a:off x="1241120" y="2986902"/>
                <a:ext cx="86180" cy="29950"/>
              </a:xfrm>
              <a:custGeom>
                <a:avLst/>
                <a:gdLst/>
                <a:ahLst/>
                <a:cxnLst/>
                <a:rect l="l" t="t" r="r" b="b"/>
                <a:pathLst>
                  <a:path w="3804" h="1322" extrusionOk="0">
                    <a:moveTo>
                      <a:pt x="1873" y="0"/>
                    </a:moveTo>
                    <a:cubicBezTo>
                      <a:pt x="1368" y="0"/>
                      <a:pt x="863" y="159"/>
                      <a:pt x="435" y="477"/>
                    </a:cubicBezTo>
                    <a:cubicBezTo>
                      <a:pt x="101" y="744"/>
                      <a:pt x="1" y="1011"/>
                      <a:pt x="101" y="1111"/>
                    </a:cubicBezTo>
                    <a:cubicBezTo>
                      <a:pt x="156" y="1184"/>
                      <a:pt x="252" y="1207"/>
                      <a:pt x="384" y="1207"/>
                    </a:cubicBezTo>
                    <a:cubicBezTo>
                      <a:pt x="490" y="1207"/>
                      <a:pt x="619" y="1192"/>
                      <a:pt x="768" y="1177"/>
                    </a:cubicBezTo>
                    <a:cubicBezTo>
                      <a:pt x="1075" y="1122"/>
                      <a:pt x="1392" y="1095"/>
                      <a:pt x="1715" y="1095"/>
                    </a:cubicBezTo>
                    <a:cubicBezTo>
                      <a:pt x="2165" y="1095"/>
                      <a:pt x="2623" y="1147"/>
                      <a:pt x="3070" y="1244"/>
                    </a:cubicBezTo>
                    <a:cubicBezTo>
                      <a:pt x="3243" y="1283"/>
                      <a:pt x="3394" y="1321"/>
                      <a:pt x="3510" y="1321"/>
                    </a:cubicBezTo>
                    <a:cubicBezTo>
                      <a:pt x="3595" y="1321"/>
                      <a:pt x="3661" y="1301"/>
                      <a:pt x="3704" y="1244"/>
                    </a:cubicBezTo>
                    <a:cubicBezTo>
                      <a:pt x="3804" y="1144"/>
                      <a:pt x="3737" y="877"/>
                      <a:pt x="3437" y="577"/>
                    </a:cubicBezTo>
                    <a:cubicBezTo>
                      <a:pt x="2982" y="193"/>
                      <a:pt x="2427" y="0"/>
                      <a:pt x="18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06;p66">
                <a:extLst>
                  <a:ext uri="{FF2B5EF4-FFF2-40B4-BE49-F238E27FC236}">
                    <a16:creationId xmlns:a16="http://schemas.microsoft.com/office/drawing/2014/main" id="{0584DD7C-97D7-22F6-F622-ACD1BD31AC70}"/>
                  </a:ext>
                </a:extLst>
              </p:cNvPr>
              <p:cNvSpPr/>
              <p:nvPr/>
            </p:nvSpPr>
            <p:spPr>
              <a:xfrm>
                <a:off x="1058248" y="2811802"/>
                <a:ext cx="535066" cy="340844"/>
              </a:xfrm>
              <a:custGeom>
                <a:avLst/>
                <a:gdLst/>
                <a:ahLst/>
                <a:cxnLst/>
                <a:rect l="l" t="t" r="r" b="b"/>
                <a:pathLst>
                  <a:path w="23618" h="15045" extrusionOk="0">
                    <a:moveTo>
                      <a:pt x="17980" y="0"/>
                    </a:moveTo>
                    <a:lnTo>
                      <a:pt x="12143" y="600"/>
                    </a:lnTo>
                    <a:lnTo>
                      <a:pt x="6005" y="2402"/>
                    </a:lnTo>
                    <a:lnTo>
                      <a:pt x="534" y="5804"/>
                    </a:lnTo>
                    <a:cubicBezTo>
                      <a:pt x="534" y="5804"/>
                      <a:pt x="1" y="15044"/>
                      <a:pt x="2369" y="15044"/>
                    </a:cubicBezTo>
                    <a:cubicBezTo>
                      <a:pt x="4704" y="15011"/>
                      <a:pt x="3903" y="9140"/>
                      <a:pt x="3903" y="9140"/>
                    </a:cubicBezTo>
                    <a:cubicBezTo>
                      <a:pt x="6805" y="7939"/>
                      <a:pt x="6639" y="4837"/>
                      <a:pt x="7372" y="4170"/>
                    </a:cubicBezTo>
                    <a:cubicBezTo>
                      <a:pt x="7607" y="3935"/>
                      <a:pt x="8164" y="3824"/>
                      <a:pt x="8920" y="3824"/>
                    </a:cubicBezTo>
                    <a:cubicBezTo>
                      <a:pt x="10417" y="3824"/>
                      <a:pt x="12693" y="4261"/>
                      <a:pt x="14778" y="5037"/>
                    </a:cubicBezTo>
                    <a:cubicBezTo>
                      <a:pt x="16431" y="5679"/>
                      <a:pt x="18176" y="6003"/>
                      <a:pt x="19918" y="6003"/>
                    </a:cubicBezTo>
                    <a:cubicBezTo>
                      <a:pt x="21164" y="6003"/>
                      <a:pt x="22408" y="5838"/>
                      <a:pt x="23617" y="5504"/>
                    </a:cubicBezTo>
                    <a:lnTo>
                      <a:pt x="23617" y="1134"/>
                    </a:lnTo>
                    <a:lnTo>
                      <a:pt x="1798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07;p66">
                <a:extLst>
                  <a:ext uri="{FF2B5EF4-FFF2-40B4-BE49-F238E27FC236}">
                    <a16:creationId xmlns:a16="http://schemas.microsoft.com/office/drawing/2014/main" id="{B4213560-33A9-48A2-7BF2-ABF42D57259B}"/>
                  </a:ext>
                </a:extLst>
              </p:cNvPr>
              <p:cNvSpPr/>
              <p:nvPr/>
            </p:nvSpPr>
            <p:spPr>
              <a:xfrm>
                <a:off x="1695307" y="3668138"/>
                <a:ext cx="1491786" cy="926408"/>
              </a:xfrm>
              <a:custGeom>
                <a:avLst/>
                <a:gdLst/>
                <a:ahLst/>
                <a:cxnLst/>
                <a:rect l="l" t="t" r="r" b="b"/>
                <a:pathLst>
                  <a:path w="65848" h="40892" extrusionOk="0">
                    <a:moveTo>
                      <a:pt x="46668" y="1"/>
                    </a:moveTo>
                    <a:cubicBezTo>
                      <a:pt x="46070" y="1"/>
                      <a:pt x="45631" y="735"/>
                      <a:pt x="46033" y="1396"/>
                    </a:cubicBezTo>
                    <a:cubicBezTo>
                      <a:pt x="46434" y="2230"/>
                      <a:pt x="46734" y="3130"/>
                      <a:pt x="46934" y="4098"/>
                    </a:cubicBezTo>
                    <a:cubicBezTo>
                      <a:pt x="47101" y="4832"/>
                      <a:pt x="47134" y="5599"/>
                      <a:pt x="47034" y="6333"/>
                    </a:cubicBezTo>
                    <a:cubicBezTo>
                      <a:pt x="46934" y="7233"/>
                      <a:pt x="46834" y="7967"/>
                      <a:pt x="46701" y="8568"/>
                    </a:cubicBezTo>
                    <a:cubicBezTo>
                      <a:pt x="43865" y="11903"/>
                      <a:pt x="35626" y="21177"/>
                      <a:pt x="25485" y="25546"/>
                    </a:cubicBezTo>
                    <a:cubicBezTo>
                      <a:pt x="25225" y="25660"/>
                      <a:pt x="24931" y="25713"/>
                      <a:pt x="24611" y="25713"/>
                    </a:cubicBezTo>
                    <a:cubicBezTo>
                      <a:pt x="20327" y="25713"/>
                      <a:pt x="11175" y="16273"/>
                      <a:pt x="11175" y="16273"/>
                    </a:cubicBezTo>
                    <a:lnTo>
                      <a:pt x="1" y="25847"/>
                    </a:lnTo>
                    <a:cubicBezTo>
                      <a:pt x="4837" y="30216"/>
                      <a:pt x="7139" y="33118"/>
                      <a:pt x="15645" y="38856"/>
                    </a:cubicBezTo>
                    <a:cubicBezTo>
                      <a:pt x="17739" y="40276"/>
                      <a:pt x="19997" y="40891"/>
                      <a:pt x="22339" y="40891"/>
                    </a:cubicBezTo>
                    <a:cubicBezTo>
                      <a:pt x="37602" y="40891"/>
                      <a:pt x="56408" y="14739"/>
                      <a:pt x="56408" y="14739"/>
                    </a:cubicBezTo>
                    <a:cubicBezTo>
                      <a:pt x="58809" y="12537"/>
                      <a:pt x="60244" y="10803"/>
                      <a:pt x="61911" y="9468"/>
                    </a:cubicBezTo>
                    <a:cubicBezTo>
                      <a:pt x="63980" y="7800"/>
                      <a:pt x="64713" y="6966"/>
                      <a:pt x="64380" y="6599"/>
                    </a:cubicBezTo>
                    <a:cubicBezTo>
                      <a:pt x="64253" y="6463"/>
                      <a:pt x="64175" y="6379"/>
                      <a:pt x="64045" y="6379"/>
                    </a:cubicBezTo>
                    <a:cubicBezTo>
                      <a:pt x="63698" y="6379"/>
                      <a:pt x="62977" y="6981"/>
                      <a:pt x="59943" y="8801"/>
                    </a:cubicBezTo>
                    <a:cubicBezTo>
                      <a:pt x="59943" y="8801"/>
                      <a:pt x="65848" y="5165"/>
                      <a:pt x="63946" y="4932"/>
                    </a:cubicBezTo>
                    <a:cubicBezTo>
                      <a:pt x="63932" y="4930"/>
                      <a:pt x="63918" y="4929"/>
                      <a:pt x="63901" y="4929"/>
                    </a:cubicBezTo>
                    <a:cubicBezTo>
                      <a:pt x="63546" y="4929"/>
                      <a:pt x="62658" y="5330"/>
                      <a:pt x="61683" y="5832"/>
                    </a:cubicBezTo>
                    <a:lnTo>
                      <a:pt x="61683" y="5832"/>
                    </a:lnTo>
                    <a:cubicBezTo>
                      <a:pt x="63075" y="4855"/>
                      <a:pt x="63490" y="4143"/>
                      <a:pt x="63279" y="3764"/>
                    </a:cubicBezTo>
                    <a:cubicBezTo>
                      <a:pt x="63224" y="3665"/>
                      <a:pt x="63103" y="3621"/>
                      <a:pt x="62931" y="3621"/>
                    </a:cubicBezTo>
                    <a:cubicBezTo>
                      <a:pt x="61967" y="3621"/>
                      <a:pt x="59408" y="5007"/>
                      <a:pt x="57932" y="5856"/>
                    </a:cubicBezTo>
                    <a:lnTo>
                      <a:pt x="57932" y="5856"/>
                    </a:lnTo>
                    <a:cubicBezTo>
                      <a:pt x="59335" y="5018"/>
                      <a:pt x="61643" y="3601"/>
                      <a:pt x="62078" y="3097"/>
                    </a:cubicBezTo>
                    <a:cubicBezTo>
                      <a:pt x="62529" y="2601"/>
                      <a:pt x="62142" y="2425"/>
                      <a:pt x="61534" y="2425"/>
                    </a:cubicBezTo>
                    <a:cubicBezTo>
                      <a:pt x="61243" y="2425"/>
                      <a:pt x="60901" y="2465"/>
                      <a:pt x="60577" y="2530"/>
                    </a:cubicBezTo>
                    <a:cubicBezTo>
                      <a:pt x="59476" y="2797"/>
                      <a:pt x="53239" y="5232"/>
                      <a:pt x="51404" y="5832"/>
                    </a:cubicBezTo>
                    <a:cubicBezTo>
                      <a:pt x="51251" y="5905"/>
                      <a:pt x="51093" y="5938"/>
                      <a:pt x="50937" y="5938"/>
                    </a:cubicBezTo>
                    <a:cubicBezTo>
                      <a:pt x="50448" y="5938"/>
                      <a:pt x="49988" y="5605"/>
                      <a:pt x="49836" y="5098"/>
                    </a:cubicBezTo>
                    <a:cubicBezTo>
                      <a:pt x="49469" y="2330"/>
                      <a:pt x="47701" y="362"/>
                      <a:pt x="46967" y="61"/>
                    </a:cubicBezTo>
                    <a:cubicBezTo>
                      <a:pt x="46865" y="20"/>
                      <a:pt x="46765" y="1"/>
                      <a:pt x="46668"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08;p66">
                <a:extLst>
                  <a:ext uri="{FF2B5EF4-FFF2-40B4-BE49-F238E27FC236}">
                    <a16:creationId xmlns:a16="http://schemas.microsoft.com/office/drawing/2014/main" id="{0E6B8BBC-5BA1-0281-5A40-FBAEE3C88213}"/>
                  </a:ext>
                </a:extLst>
              </p:cNvPr>
              <p:cNvSpPr/>
              <p:nvPr/>
            </p:nvSpPr>
            <p:spPr>
              <a:xfrm>
                <a:off x="2996633" y="3821218"/>
                <a:ext cx="130017" cy="81286"/>
              </a:xfrm>
              <a:custGeom>
                <a:avLst/>
                <a:gdLst/>
                <a:ahLst/>
                <a:cxnLst/>
                <a:rect l="l" t="t" r="r" b="b"/>
                <a:pathLst>
                  <a:path w="5739" h="3588" extrusionOk="0">
                    <a:moveTo>
                      <a:pt x="5612" y="0"/>
                    </a:moveTo>
                    <a:cubicBezTo>
                      <a:pt x="5411" y="0"/>
                      <a:pt x="4176" y="702"/>
                      <a:pt x="2736" y="1610"/>
                    </a:cubicBezTo>
                    <a:cubicBezTo>
                      <a:pt x="1201" y="2578"/>
                      <a:pt x="1" y="3478"/>
                      <a:pt x="67" y="3579"/>
                    </a:cubicBezTo>
                    <a:cubicBezTo>
                      <a:pt x="69" y="3585"/>
                      <a:pt x="77" y="3588"/>
                      <a:pt x="89" y="3588"/>
                    </a:cubicBezTo>
                    <a:cubicBezTo>
                      <a:pt x="272" y="3588"/>
                      <a:pt x="1533" y="2914"/>
                      <a:pt x="2969" y="1977"/>
                    </a:cubicBezTo>
                    <a:cubicBezTo>
                      <a:pt x="4537" y="1010"/>
                      <a:pt x="5738" y="109"/>
                      <a:pt x="5638" y="9"/>
                    </a:cubicBezTo>
                    <a:cubicBezTo>
                      <a:pt x="5634" y="3"/>
                      <a:pt x="5625" y="0"/>
                      <a:pt x="5612"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09;p66">
                <a:extLst>
                  <a:ext uri="{FF2B5EF4-FFF2-40B4-BE49-F238E27FC236}">
                    <a16:creationId xmlns:a16="http://schemas.microsoft.com/office/drawing/2014/main" id="{994FDA9C-43BC-1D02-DB44-96576EA831C3}"/>
                  </a:ext>
                </a:extLst>
              </p:cNvPr>
              <p:cNvSpPr/>
              <p:nvPr/>
            </p:nvSpPr>
            <p:spPr>
              <a:xfrm>
                <a:off x="2970942" y="3790226"/>
                <a:ext cx="142840" cy="79043"/>
              </a:xfrm>
              <a:custGeom>
                <a:avLst/>
                <a:gdLst/>
                <a:ahLst/>
                <a:cxnLst/>
                <a:rect l="l" t="t" r="r" b="b"/>
                <a:pathLst>
                  <a:path w="6305" h="3489" extrusionOk="0">
                    <a:moveTo>
                      <a:pt x="6215" y="0"/>
                    </a:moveTo>
                    <a:cubicBezTo>
                      <a:pt x="6020" y="0"/>
                      <a:pt x="4660" y="670"/>
                      <a:pt x="3036" y="1544"/>
                    </a:cubicBezTo>
                    <a:cubicBezTo>
                      <a:pt x="1335" y="2511"/>
                      <a:pt x="0" y="3345"/>
                      <a:pt x="67" y="3479"/>
                    </a:cubicBezTo>
                    <a:cubicBezTo>
                      <a:pt x="69" y="3485"/>
                      <a:pt x="77" y="3488"/>
                      <a:pt x="91" y="3488"/>
                    </a:cubicBezTo>
                    <a:cubicBezTo>
                      <a:pt x="289" y="3488"/>
                      <a:pt x="1677" y="2819"/>
                      <a:pt x="3269" y="1944"/>
                    </a:cubicBezTo>
                    <a:cubicBezTo>
                      <a:pt x="4971" y="977"/>
                      <a:pt x="6305" y="143"/>
                      <a:pt x="6238" y="10"/>
                    </a:cubicBezTo>
                    <a:cubicBezTo>
                      <a:pt x="6236" y="3"/>
                      <a:pt x="6228" y="0"/>
                      <a:pt x="6215"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0;p66">
                <a:extLst>
                  <a:ext uri="{FF2B5EF4-FFF2-40B4-BE49-F238E27FC236}">
                    <a16:creationId xmlns:a16="http://schemas.microsoft.com/office/drawing/2014/main" id="{6AD3B701-D2A4-6563-4F9A-C32295B4048A}"/>
                  </a:ext>
                </a:extLst>
              </p:cNvPr>
              <p:cNvSpPr/>
              <p:nvPr/>
            </p:nvSpPr>
            <p:spPr>
              <a:xfrm>
                <a:off x="2944481" y="3761318"/>
                <a:ext cx="136814" cy="72451"/>
              </a:xfrm>
              <a:custGeom>
                <a:avLst/>
                <a:gdLst/>
                <a:ahLst/>
                <a:cxnLst/>
                <a:rect l="l" t="t" r="r" b="b"/>
                <a:pathLst>
                  <a:path w="6039" h="3198" extrusionOk="0">
                    <a:moveTo>
                      <a:pt x="5923" y="0"/>
                    </a:moveTo>
                    <a:cubicBezTo>
                      <a:pt x="5658" y="0"/>
                      <a:pt x="4391" y="596"/>
                      <a:pt x="2903" y="1386"/>
                    </a:cubicBezTo>
                    <a:cubicBezTo>
                      <a:pt x="1269" y="2286"/>
                      <a:pt x="1" y="3087"/>
                      <a:pt x="68" y="3187"/>
                    </a:cubicBezTo>
                    <a:cubicBezTo>
                      <a:pt x="72" y="3194"/>
                      <a:pt x="83" y="3197"/>
                      <a:pt x="100" y="3197"/>
                    </a:cubicBezTo>
                    <a:cubicBezTo>
                      <a:pt x="327" y="3197"/>
                      <a:pt x="1614" y="2593"/>
                      <a:pt x="3103" y="1786"/>
                    </a:cubicBezTo>
                    <a:cubicBezTo>
                      <a:pt x="4738" y="919"/>
                      <a:pt x="6039" y="118"/>
                      <a:pt x="5972" y="18"/>
                    </a:cubicBezTo>
                    <a:cubicBezTo>
                      <a:pt x="5966" y="6"/>
                      <a:pt x="5949" y="0"/>
                      <a:pt x="592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11;p66">
                <a:extLst>
                  <a:ext uri="{FF2B5EF4-FFF2-40B4-BE49-F238E27FC236}">
                    <a16:creationId xmlns:a16="http://schemas.microsoft.com/office/drawing/2014/main" id="{1362DE0A-167C-8345-8880-3AC4E98915E3}"/>
                  </a:ext>
                </a:extLst>
              </p:cNvPr>
              <p:cNvSpPr/>
              <p:nvPr/>
            </p:nvSpPr>
            <p:spPr>
              <a:xfrm>
                <a:off x="-705579" y="4215551"/>
                <a:ext cx="1555266" cy="661209"/>
              </a:xfrm>
              <a:custGeom>
                <a:avLst/>
                <a:gdLst/>
                <a:ahLst/>
                <a:cxnLst/>
                <a:rect l="l" t="t" r="r" b="b"/>
                <a:pathLst>
                  <a:path w="68650" h="29186" extrusionOk="0">
                    <a:moveTo>
                      <a:pt x="15832" y="0"/>
                    </a:moveTo>
                    <a:cubicBezTo>
                      <a:pt x="15638" y="0"/>
                      <a:pt x="15442" y="76"/>
                      <a:pt x="15279" y="249"/>
                    </a:cubicBezTo>
                    <a:cubicBezTo>
                      <a:pt x="14711" y="816"/>
                      <a:pt x="13911" y="3318"/>
                      <a:pt x="14678" y="6020"/>
                    </a:cubicBezTo>
                    <a:cubicBezTo>
                      <a:pt x="14778" y="6721"/>
                      <a:pt x="14211" y="7321"/>
                      <a:pt x="13511" y="7321"/>
                    </a:cubicBezTo>
                    <a:cubicBezTo>
                      <a:pt x="11609" y="7488"/>
                      <a:pt x="4904" y="7788"/>
                      <a:pt x="3804" y="7988"/>
                    </a:cubicBezTo>
                    <a:cubicBezTo>
                      <a:pt x="2803" y="8155"/>
                      <a:pt x="1736" y="8689"/>
                      <a:pt x="2636" y="9089"/>
                    </a:cubicBezTo>
                    <a:cubicBezTo>
                      <a:pt x="3270" y="9389"/>
                      <a:pt x="6239" y="9789"/>
                      <a:pt x="7840" y="9990"/>
                    </a:cubicBezTo>
                    <a:cubicBezTo>
                      <a:pt x="6781" y="9862"/>
                      <a:pt x="5093" y="9694"/>
                      <a:pt x="3771" y="9694"/>
                    </a:cubicBezTo>
                    <a:cubicBezTo>
                      <a:pt x="2677" y="9694"/>
                      <a:pt x="1832" y="9809"/>
                      <a:pt x="1802" y="10156"/>
                    </a:cubicBezTo>
                    <a:cubicBezTo>
                      <a:pt x="1769" y="10623"/>
                      <a:pt x="2469" y="11124"/>
                      <a:pt x="4204" y="11457"/>
                    </a:cubicBezTo>
                    <a:cubicBezTo>
                      <a:pt x="3663" y="11426"/>
                      <a:pt x="3144" y="11403"/>
                      <a:pt x="2712" y="11403"/>
                    </a:cubicBezTo>
                    <a:cubicBezTo>
                      <a:pt x="2212" y="11403"/>
                      <a:pt x="1830" y="11434"/>
                      <a:pt x="1669" y="11524"/>
                    </a:cubicBezTo>
                    <a:cubicBezTo>
                      <a:pt x="1" y="12491"/>
                      <a:pt x="6873" y="13459"/>
                      <a:pt x="6873" y="13459"/>
                    </a:cubicBezTo>
                    <a:cubicBezTo>
                      <a:pt x="4042" y="13085"/>
                      <a:pt x="2915" y="12851"/>
                      <a:pt x="2424" y="12851"/>
                    </a:cubicBezTo>
                    <a:cubicBezTo>
                      <a:pt x="2083" y="12851"/>
                      <a:pt x="2051" y="12965"/>
                      <a:pt x="1969" y="13225"/>
                    </a:cubicBezTo>
                    <a:cubicBezTo>
                      <a:pt x="1802" y="13692"/>
                      <a:pt x="2803" y="14159"/>
                      <a:pt x="5338" y="14893"/>
                    </a:cubicBezTo>
                    <a:cubicBezTo>
                      <a:pt x="7406" y="15460"/>
                      <a:pt x="9441" y="16461"/>
                      <a:pt x="12510" y="17495"/>
                    </a:cubicBezTo>
                    <a:cubicBezTo>
                      <a:pt x="12510" y="17495"/>
                      <a:pt x="32220" y="29185"/>
                      <a:pt x="46787" y="29185"/>
                    </a:cubicBezTo>
                    <a:cubicBezTo>
                      <a:pt x="52149" y="29185"/>
                      <a:pt x="56815" y="27601"/>
                      <a:pt x="59543" y="23266"/>
                    </a:cubicBezTo>
                    <a:cubicBezTo>
                      <a:pt x="64981" y="14593"/>
                      <a:pt x="65981" y="11024"/>
                      <a:pt x="68650" y="5086"/>
                    </a:cubicBezTo>
                    <a:lnTo>
                      <a:pt x="54573" y="783"/>
                    </a:lnTo>
                    <a:cubicBezTo>
                      <a:pt x="54573" y="783"/>
                      <a:pt x="49236" y="14993"/>
                      <a:pt x="45167" y="14993"/>
                    </a:cubicBezTo>
                    <a:cubicBezTo>
                      <a:pt x="45131" y="14993"/>
                      <a:pt x="45096" y="14993"/>
                      <a:pt x="45060" y="14993"/>
                    </a:cubicBezTo>
                    <a:cubicBezTo>
                      <a:pt x="34053" y="14993"/>
                      <a:pt x="22838" y="9850"/>
                      <a:pt x="18948" y="7921"/>
                    </a:cubicBezTo>
                    <a:cubicBezTo>
                      <a:pt x="18581" y="7421"/>
                      <a:pt x="18181" y="6787"/>
                      <a:pt x="17714" y="6020"/>
                    </a:cubicBezTo>
                    <a:cubicBezTo>
                      <a:pt x="17347" y="5353"/>
                      <a:pt x="17080" y="4652"/>
                      <a:pt x="16946" y="3885"/>
                    </a:cubicBezTo>
                    <a:cubicBezTo>
                      <a:pt x="16713" y="2985"/>
                      <a:pt x="16646" y="2017"/>
                      <a:pt x="16680" y="1083"/>
                    </a:cubicBezTo>
                    <a:cubicBezTo>
                      <a:pt x="16775" y="466"/>
                      <a:pt x="16311" y="0"/>
                      <a:pt x="1583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2;p66">
                <a:extLst>
                  <a:ext uri="{FF2B5EF4-FFF2-40B4-BE49-F238E27FC236}">
                    <a16:creationId xmlns:a16="http://schemas.microsoft.com/office/drawing/2014/main" id="{47C00570-7D0D-51BF-34E4-1C122439B021}"/>
                  </a:ext>
                </a:extLst>
              </p:cNvPr>
              <p:cNvSpPr/>
              <p:nvPr/>
            </p:nvSpPr>
            <p:spPr>
              <a:xfrm>
                <a:off x="-633785" y="4505240"/>
                <a:ext cx="149659" cy="25464"/>
              </a:xfrm>
              <a:custGeom>
                <a:avLst/>
                <a:gdLst/>
                <a:ahLst/>
                <a:cxnLst/>
                <a:rect l="l" t="t" r="r" b="b"/>
                <a:pathLst>
                  <a:path w="6606" h="1124" extrusionOk="0">
                    <a:moveTo>
                      <a:pt x="283" y="0"/>
                    </a:moveTo>
                    <a:cubicBezTo>
                      <a:pt x="109" y="0"/>
                      <a:pt x="9" y="13"/>
                      <a:pt x="1" y="38"/>
                    </a:cubicBezTo>
                    <a:cubicBezTo>
                      <a:pt x="1" y="171"/>
                      <a:pt x="1402" y="472"/>
                      <a:pt x="3270" y="772"/>
                    </a:cubicBezTo>
                    <a:cubicBezTo>
                      <a:pt x="4622" y="993"/>
                      <a:pt x="5793" y="1124"/>
                      <a:pt x="6315" y="1124"/>
                    </a:cubicBezTo>
                    <a:cubicBezTo>
                      <a:pt x="6502" y="1124"/>
                      <a:pt x="6606" y="1107"/>
                      <a:pt x="6606" y="1072"/>
                    </a:cubicBezTo>
                    <a:cubicBezTo>
                      <a:pt x="6606" y="972"/>
                      <a:pt x="5171" y="638"/>
                      <a:pt x="3337" y="338"/>
                    </a:cubicBezTo>
                    <a:cubicBezTo>
                      <a:pt x="1986" y="113"/>
                      <a:pt x="804" y="0"/>
                      <a:pt x="28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13;p66">
                <a:extLst>
                  <a:ext uri="{FF2B5EF4-FFF2-40B4-BE49-F238E27FC236}">
                    <a16:creationId xmlns:a16="http://schemas.microsoft.com/office/drawing/2014/main" id="{CE36C919-E7D9-2CD2-C23D-2CB58D65D55E}"/>
                  </a:ext>
                </a:extLst>
              </p:cNvPr>
              <p:cNvSpPr/>
              <p:nvPr/>
            </p:nvSpPr>
            <p:spPr>
              <a:xfrm>
                <a:off x="-634533" y="4471235"/>
                <a:ext cx="160239" cy="18351"/>
              </a:xfrm>
              <a:custGeom>
                <a:avLst/>
                <a:gdLst/>
                <a:ahLst/>
                <a:cxnLst/>
                <a:rect l="l" t="t" r="r" b="b"/>
                <a:pathLst>
                  <a:path w="7073" h="810" extrusionOk="0">
                    <a:moveTo>
                      <a:pt x="601" y="0"/>
                    </a:moveTo>
                    <a:cubicBezTo>
                      <a:pt x="232" y="0"/>
                      <a:pt x="13" y="22"/>
                      <a:pt x="1" y="71"/>
                    </a:cubicBezTo>
                    <a:cubicBezTo>
                      <a:pt x="1" y="205"/>
                      <a:pt x="1568" y="438"/>
                      <a:pt x="3503" y="638"/>
                    </a:cubicBezTo>
                    <a:cubicBezTo>
                      <a:pt x="4749" y="744"/>
                      <a:pt x="5848" y="809"/>
                      <a:pt x="6486" y="809"/>
                    </a:cubicBezTo>
                    <a:cubicBezTo>
                      <a:pt x="6857" y="809"/>
                      <a:pt x="7072" y="787"/>
                      <a:pt x="7072" y="738"/>
                    </a:cubicBezTo>
                    <a:cubicBezTo>
                      <a:pt x="7072" y="638"/>
                      <a:pt x="5504" y="371"/>
                      <a:pt x="3570" y="171"/>
                    </a:cubicBezTo>
                    <a:cubicBezTo>
                      <a:pt x="2324" y="66"/>
                      <a:pt x="1239" y="0"/>
                      <a:pt x="60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14;p66">
                <a:extLst>
                  <a:ext uri="{FF2B5EF4-FFF2-40B4-BE49-F238E27FC236}">
                    <a16:creationId xmlns:a16="http://schemas.microsoft.com/office/drawing/2014/main" id="{CCFC5599-3723-14AA-1B33-CBBBD0FA255B}"/>
                  </a:ext>
                </a:extLst>
              </p:cNvPr>
              <p:cNvSpPr/>
              <p:nvPr/>
            </p:nvSpPr>
            <p:spPr>
              <a:xfrm>
                <a:off x="-616386" y="4431476"/>
                <a:ext cx="151902" cy="15723"/>
              </a:xfrm>
              <a:custGeom>
                <a:avLst/>
                <a:gdLst/>
                <a:ahLst/>
                <a:cxnLst/>
                <a:rect l="l" t="t" r="r" b="b"/>
                <a:pathLst>
                  <a:path w="6705" h="694" extrusionOk="0">
                    <a:moveTo>
                      <a:pt x="641" y="0"/>
                    </a:moveTo>
                    <a:cubicBezTo>
                      <a:pt x="239" y="0"/>
                      <a:pt x="0" y="19"/>
                      <a:pt x="0" y="58"/>
                    </a:cubicBezTo>
                    <a:cubicBezTo>
                      <a:pt x="0" y="192"/>
                      <a:pt x="1501" y="425"/>
                      <a:pt x="3336" y="559"/>
                    </a:cubicBezTo>
                    <a:cubicBezTo>
                      <a:pt x="4388" y="653"/>
                      <a:pt x="5325" y="694"/>
                      <a:pt x="5941" y="694"/>
                    </a:cubicBezTo>
                    <a:cubicBezTo>
                      <a:pt x="6419" y="694"/>
                      <a:pt x="6705" y="669"/>
                      <a:pt x="6705" y="625"/>
                    </a:cubicBezTo>
                    <a:cubicBezTo>
                      <a:pt x="6705" y="492"/>
                      <a:pt x="5204" y="292"/>
                      <a:pt x="3369" y="125"/>
                    </a:cubicBezTo>
                    <a:cubicBezTo>
                      <a:pt x="2258" y="44"/>
                      <a:pt x="1257" y="0"/>
                      <a:pt x="64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15;p66">
                <a:extLst>
                  <a:ext uri="{FF2B5EF4-FFF2-40B4-BE49-F238E27FC236}">
                    <a16:creationId xmlns:a16="http://schemas.microsoft.com/office/drawing/2014/main" id="{42BC6808-A769-B198-A056-EB3A84BAC17F}"/>
                  </a:ext>
                </a:extLst>
              </p:cNvPr>
              <p:cNvSpPr/>
              <p:nvPr/>
            </p:nvSpPr>
            <p:spPr>
              <a:xfrm>
                <a:off x="385238" y="3632490"/>
                <a:ext cx="1883990" cy="1488003"/>
              </a:xfrm>
              <a:custGeom>
                <a:avLst/>
                <a:gdLst/>
                <a:ahLst/>
                <a:cxnLst/>
                <a:rect l="l" t="t" r="r" b="b"/>
                <a:pathLst>
                  <a:path w="83160" h="65681" extrusionOk="0">
                    <a:moveTo>
                      <a:pt x="33358" y="0"/>
                    </a:moveTo>
                    <a:cubicBezTo>
                      <a:pt x="30923" y="100"/>
                      <a:pt x="28954" y="834"/>
                      <a:pt x="26886" y="1268"/>
                    </a:cubicBezTo>
                    <a:cubicBezTo>
                      <a:pt x="20448" y="2502"/>
                      <a:pt x="15812" y="7172"/>
                      <a:pt x="14544" y="11509"/>
                    </a:cubicBezTo>
                    <a:lnTo>
                      <a:pt x="0" y="39929"/>
                    </a:lnTo>
                    <a:lnTo>
                      <a:pt x="12276" y="50236"/>
                    </a:lnTo>
                    <a:lnTo>
                      <a:pt x="23484" y="32423"/>
                    </a:lnTo>
                    <a:lnTo>
                      <a:pt x="24184" y="51370"/>
                    </a:lnTo>
                    <a:lnTo>
                      <a:pt x="23484" y="65547"/>
                    </a:lnTo>
                    <a:lnTo>
                      <a:pt x="66515" y="65681"/>
                    </a:lnTo>
                    <a:lnTo>
                      <a:pt x="64580" y="32457"/>
                    </a:lnTo>
                    <a:lnTo>
                      <a:pt x="76155" y="41864"/>
                    </a:lnTo>
                    <a:lnTo>
                      <a:pt x="83160" y="26753"/>
                    </a:lnTo>
                    <a:lnTo>
                      <a:pt x="65747" y="7305"/>
                    </a:lnTo>
                    <a:cubicBezTo>
                      <a:pt x="60877" y="2535"/>
                      <a:pt x="58275" y="1101"/>
                      <a:pt x="51537" y="300"/>
                    </a:cubicBezTo>
                    <a:cubicBezTo>
                      <a:pt x="50403" y="167"/>
                      <a:pt x="49536" y="67"/>
                      <a:pt x="48902" y="0"/>
                    </a:cubicBezTo>
                    <a:cubicBezTo>
                      <a:pt x="46367" y="801"/>
                      <a:pt x="43740" y="1201"/>
                      <a:pt x="41117" y="1201"/>
                    </a:cubicBezTo>
                    <a:cubicBezTo>
                      <a:pt x="38495" y="1201"/>
                      <a:pt x="35876" y="801"/>
                      <a:pt x="33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316;p66">
                <a:extLst>
                  <a:ext uri="{FF2B5EF4-FFF2-40B4-BE49-F238E27FC236}">
                    <a16:creationId xmlns:a16="http://schemas.microsoft.com/office/drawing/2014/main" id="{955874E1-FECA-38AA-B16D-AC4FED8E2382}"/>
                  </a:ext>
                </a:extLst>
              </p:cNvPr>
              <p:cNvSpPr/>
              <p:nvPr/>
            </p:nvSpPr>
            <p:spPr>
              <a:xfrm>
                <a:off x="878390" y="4106309"/>
                <a:ext cx="8337" cy="363522"/>
              </a:xfrm>
              <a:custGeom>
                <a:avLst/>
                <a:gdLst/>
                <a:ahLst/>
                <a:cxnLst/>
                <a:rect l="l" t="t" r="r" b="b"/>
                <a:pathLst>
                  <a:path w="368" h="16046" extrusionOk="0">
                    <a:moveTo>
                      <a:pt x="234" y="1"/>
                    </a:moveTo>
                    <a:cubicBezTo>
                      <a:pt x="167" y="201"/>
                      <a:pt x="167" y="401"/>
                      <a:pt x="167" y="635"/>
                    </a:cubicBezTo>
                    <a:cubicBezTo>
                      <a:pt x="134" y="1035"/>
                      <a:pt x="101" y="1602"/>
                      <a:pt x="101" y="2336"/>
                    </a:cubicBezTo>
                    <a:cubicBezTo>
                      <a:pt x="67" y="3804"/>
                      <a:pt x="67" y="5805"/>
                      <a:pt x="34" y="8007"/>
                    </a:cubicBezTo>
                    <a:cubicBezTo>
                      <a:pt x="1" y="10242"/>
                      <a:pt x="34" y="12243"/>
                      <a:pt x="34" y="13711"/>
                    </a:cubicBezTo>
                    <a:cubicBezTo>
                      <a:pt x="67" y="14445"/>
                      <a:pt x="67" y="15012"/>
                      <a:pt x="67" y="15412"/>
                    </a:cubicBezTo>
                    <a:cubicBezTo>
                      <a:pt x="67" y="15645"/>
                      <a:pt x="101" y="15846"/>
                      <a:pt x="134" y="16046"/>
                    </a:cubicBezTo>
                    <a:cubicBezTo>
                      <a:pt x="201" y="15846"/>
                      <a:pt x="201" y="15645"/>
                      <a:pt x="201" y="15412"/>
                    </a:cubicBezTo>
                    <a:cubicBezTo>
                      <a:pt x="234" y="15012"/>
                      <a:pt x="267" y="14445"/>
                      <a:pt x="267" y="13711"/>
                    </a:cubicBezTo>
                    <a:cubicBezTo>
                      <a:pt x="301" y="12243"/>
                      <a:pt x="301" y="10242"/>
                      <a:pt x="334" y="8040"/>
                    </a:cubicBezTo>
                    <a:cubicBezTo>
                      <a:pt x="367" y="5805"/>
                      <a:pt x="334" y="3804"/>
                      <a:pt x="334" y="2336"/>
                    </a:cubicBezTo>
                    <a:cubicBezTo>
                      <a:pt x="301" y="1602"/>
                      <a:pt x="301" y="1035"/>
                      <a:pt x="301" y="635"/>
                    </a:cubicBezTo>
                    <a:cubicBezTo>
                      <a:pt x="301" y="401"/>
                      <a:pt x="267" y="201"/>
                      <a:pt x="234" y="1"/>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17;p66">
                <a:extLst>
                  <a:ext uri="{FF2B5EF4-FFF2-40B4-BE49-F238E27FC236}">
                    <a16:creationId xmlns:a16="http://schemas.microsoft.com/office/drawing/2014/main" id="{2D17A3D1-3579-505B-4E2E-52CD679BB1C8}"/>
                  </a:ext>
                </a:extLst>
              </p:cNvPr>
              <p:cNvSpPr/>
              <p:nvPr/>
            </p:nvSpPr>
            <p:spPr>
              <a:xfrm>
                <a:off x="1785995" y="4093463"/>
                <a:ext cx="40824" cy="564540"/>
              </a:xfrm>
              <a:custGeom>
                <a:avLst/>
                <a:gdLst/>
                <a:ahLst/>
                <a:cxnLst/>
                <a:rect l="l" t="t" r="r" b="b"/>
                <a:pathLst>
                  <a:path w="1802" h="24919" extrusionOk="0">
                    <a:moveTo>
                      <a:pt x="34" y="1"/>
                    </a:moveTo>
                    <a:cubicBezTo>
                      <a:pt x="0" y="334"/>
                      <a:pt x="0" y="635"/>
                      <a:pt x="34" y="968"/>
                    </a:cubicBezTo>
                    <a:cubicBezTo>
                      <a:pt x="67" y="1669"/>
                      <a:pt x="101" y="2569"/>
                      <a:pt x="167" y="3670"/>
                    </a:cubicBezTo>
                    <a:cubicBezTo>
                      <a:pt x="301" y="5905"/>
                      <a:pt x="501" y="9007"/>
                      <a:pt x="734" y="12443"/>
                    </a:cubicBezTo>
                    <a:cubicBezTo>
                      <a:pt x="1001" y="15912"/>
                      <a:pt x="1235" y="19014"/>
                      <a:pt x="1435" y="21283"/>
                    </a:cubicBezTo>
                    <a:cubicBezTo>
                      <a:pt x="1535" y="22350"/>
                      <a:pt x="1602" y="23251"/>
                      <a:pt x="1668" y="23951"/>
                    </a:cubicBezTo>
                    <a:cubicBezTo>
                      <a:pt x="1668" y="24285"/>
                      <a:pt x="1735" y="24585"/>
                      <a:pt x="1802" y="24919"/>
                    </a:cubicBezTo>
                    <a:cubicBezTo>
                      <a:pt x="1802" y="24585"/>
                      <a:pt x="1802" y="24285"/>
                      <a:pt x="1802" y="23951"/>
                    </a:cubicBezTo>
                    <a:cubicBezTo>
                      <a:pt x="1768" y="23284"/>
                      <a:pt x="1702" y="22350"/>
                      <a:pt x="1635" y="21283"/>
                    </a:cubicBezTo>
                    <a:cubicBezTo>
                      <a:pt x="1502" y="19014"/>
                      <a:pt x="1335" y="15912"/>
                      <a:pt x="1068" y="12443"/>
                    </a:cubicBezTo>
                    <a:cubicBezTo>
                      <a:pt x="801" y="9007"/>
                      <a:pt x="601" y="5905"/>
                      <a:pt x="401" y="3637"/>
                    </a:cubicBezTo>
                    <a:cubicBezTo>
                      <a:pt x="301" y="2536"/>
                      <a:pt x="234" y="1635"/>
                      <a:pt x="167" y="968"/>
                    </a:cubicBezTo>
                    <a:cubicBezTo>
                      <a:pt x="134" y="635"/>
                      <a:pt x="101" y="301"/>
                      <a:pt x="34" y="1"/>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18;p66">
                <a:extLst>
                  <a:ext uri="{FF2B5EF4-FFF2-40B4-BE49-F238E27FC236}">
                    <a16:creationId xmlns:a16="http://schemas.microsoft.com/office/drawing/2014/main" id="{D1DDEF61-B470-E0AF-0B29-AD193C8142E7}"/>
                  </a:ext>
                </a:extLst>
              </p:cNvPr>
              <p:cNvSpPr/>
              <p:nvPr/>
            </p:nvSpPr>
            <p:spPr>
              <a:xfrm>
                <a:off x="648646" y="3952912"/>
                <a:ext cx="1322508" cy="4554"/>
              </a:xfrm>
              <a:custGeom>
                <a:avLst/>
                <a:gdLst/>
                <a:ahLst/>
                <a:cxnLst/>
                <a:rect l="l" t="t" r="r" b="b"/>
                <a:pathLst>
                  <a:path w="58376" h="201" extrusionOk="0">
                    <a:moveTo>
                      <a:pt x="29188" y="0"/>
                    </a:moveTo>
                    <a:cubicBezTo>
                      <a:pt x="13077" y="0"/>
                      <a:pt x="1" y="34"/>
                      <a:pt x="1" y="101"/>
                    </a:cubicBezTo>
                    <a:cubicBezTo>
                      <a:pt x="1" y="167"/>
                      <a:pt x="13077" y="201"/>
                      <a:pt x="29188" y="201"/>
                    </a:cubicBezTo>
                    <a:cubicBezTo>
                      <a:pt x="45300" y="201"/>
                      <a:pt x="58376" y="167"/>
                      <a:pt x="58376" y="101"/>
                    </a:cubicBezTo>
                    <a:cubicBezTo>
                      <a:pt x="58376" y="34"/>
                      <a:pt x="45300" y="0"/>
                      <a:pt x="2918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19;p66">
                <a:extLst>
                  <a:ext uri="{FF2B5EF4-FFF2-40B4-BE49-F238E27FC236}">
                    <a16:creationId xmlns:a16="http://schemas.microsoft.com/office/drawing/2014/main" id="{5308D86C-E4BD-CE45-3379-B0E67350B127}"/>
                  </a:ext>
                </a:extLst>
              </p:cNvPr>
              <p:cNvSpPr/>
              <p:nvPr/>
            </p:nvSpPr>
            <p:spPr>
              <a:xfrm>
                <a:off x="461992" y="4344367"/>
                <a:ext cx="1611201" cy="5301"/>
              </a:xfrm>
              <a:custGeom>
                <a:avLst/>
                <a:gdLst/>
                <a:ahLst/>
                <a:cxnLst/>
                <a:rect l="l" t="t" r="r" b="b"/>
                <a:pathLst>
                  <a:path w="71119" h="234" extrusionOk="0">
                    <a:moveTo>
                      <a:pt x="35559" y="0"/>
                    </a:moveTo>
                    <a:cubicBezTo>
                      <a:pt x="15945" y="0"/>
                      <a:pt x="1" y="67"/>
                      <a:pt x="1" y="134"/>
                    </a:cubicBezTo>
                    <a:cubicBezTo>
                      <a:pt x="1" y="167"/>
                      <a:pt x="15945" y="234"/>
                      <a:pt x="35559" y="234"/>
                    </a:cubicBezTo>
                    <a:cubicBezTo>
                      <a:pt x="55207" y="234"/>
                      <a:pt x="71118" y="167"/>
                      <a:pt x="71118" y="134"/>
                    </a:cubicBezTo>
                    <a:cubicBezTo>
                      <a:pt x="71118" y="101"/>
                      <a:pt x="55207" y="0"/>
                      <a:pt x="3555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20;p66">
                <a:extLst>
                  <a:ext uri="{FF2B5EF4-FFF2-40B4-BE49-F238E27FC236}">
                    <a16:creationId xmlns:a16="http://schemas.microsoft.com/office/drawing/2014/main" id="{19CBB763-FC49-ED56-6952-613DF647A11F}"/>
                  </a:ext>
                </a:extLst>
              </p:cNvPr>
              <p:cNvSpPr/>
              <p:nvPr/>
            </p:nvSpPr>
            <p:spPr>
              <a:xfrm>
                <a:off x="898803" y="4791736"/>
                <a:ext cx="935584" cy="4576"/>
              </a:xfrm>
              <a:custGeom>
                <a:avLst/>
                <a:gdLst/>
                <a:ahLst/>
                <a:cxnLst/>
                <a:rect l="l" t="t" r="r" b="b"/>
                <a:pathLst>
                  <a:path w="41297" h="202" extrusionOk="0">
                    <a:moveTo>
                      <a:pt x="20648" y="1"/>
                    </a:moveTo>
                    <a:cubicBezTo>
                      <a:pt x="9240" y="1"/>
                      <a:pt x="0" y="34"/>
                      <a:pt x="0" y="101"/>
                    </a:cubicBezTo>
                    <a:cubicBezTo>
                      <a:pt x="0" y="168"/>
                      <a:pt x="9240" y="201"/>
                      <a:pt x="20648" y="201"/>
                    </a:cubicBezTo>
                    <a:cubicBezTo>
                      <a:pt x="32056" y="201"/>
                      <a:pt x="41296" y="168"/>
                      <a:pt x="41296" y="101"/>
                    </a:cubicBezTo>
                    <a:cubicBezTo>
                      <a:pt x="41296" y="34"/>
                      <a:pt x="32056" y="1"/>
                      <a:pt x="206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21;p66">
                <a:extLst>
                  <a:ext uri="{FF2B5EF4-FFF2-40B4-BE49-F238E27FC236}">
                    <a16:creationId xmlns:a16="http://schemas.microsoft.com/office/drawing/2014/main" id="{F2A5CF57-9360-F985-D7C3-E3CE477A759C}"/>
                  </a:ext>
                </a:extLst>
              </p:cNvPr>
              <p:cNvSpPr/>
              <p:nvPr/>
            </p:nvSpPr>
            <p:spPr>
              <a:xfrm>
                <a:off x="1000818" y="3658940"/>
                <a:ext cx="5301" cy="1469879"/>
              </a:xfrm>
              <a:custGeom>
                <a:avLst/>
                <a:gdLst/>
                <a:ahLst/>
                <a:cxnLst/>
                <a:rect l="l" t="t" r="r" b="b"/>
                <a:pathLst>
                  <a:path w="234" h="64881" extrusionOk="0">
                    <a:moveTo>
                      <a:pt x="134" y="0"/>
                    </a:moveTo>
                    <a:cubicBezTo>
                      <a:pt x="67" y="0"/>
                      <a:pt x="0" y="14511"/>
                      <a:pt x="0" y="32424"/>
                    </a:cubicBezTo>
                    <a:cubicBezTo>
                      <a:pt x="0" y="50337"/>
                      <a:pt x="67" y="64880"/>
                      <a:pt x="134" y="64880"/>
                    </a:cubicBezTo>
                    <a:cubicBezTo>
                      <a:pt x="167" y="64880"/>
                      <a:pt x="234" y="50370"/>
                      <a:pt x="234" y="32424"/>
                    </a:cubicBezTo>
                    <a:cubicBezTo>
                      <a:pt x="234" y="14511"/>
                      <a:pt x="167" y="0"/>
                      <a:pt x="13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22;p66">
                <a:extLst>
                  <a:ext uri="{FF2B5EF4-FFF2-40B4-BE49-F238E27FC236}">
                    <a16:creationId xmlns:a16="http://schemas.microsoft.com/office/drawing/2014/main" id="{B419D62A-EED2-9459-C6E5-9D7A232DEFEA}"/>
                  </a:ext>
                </a:extLst>
              </p:cNvPr>
              <p:cNvSpPr/>
              <p:nvPr/>
            </p:nvSpPr>
            <p:spPr>
              <a:xfrm>
                <a:off x="1559286" y="3669520"/>
                <a:ext cx="9832" cy="1444188"/>
              </a:xfrm>
              <a:custGeom>
                <a:avLst/>
                <a:gdLst/>
                <a:ahLst/>
                <a:cxnLst/>
                <a:rect l="l" t="t" r="r" b="b"/>
                <a:pathLst>
                  <a:path w="434" h="63747" extrusionOk="0">
                    <a:moveTo>
                      <a:pt x="0" y="0"/>
                    </a:moveTo>
                    <a:cubicBezTo>
                      <a:pt x="0" y="434"/>
                      <a:pt x="0" y="1068"/>
                      <a:pt x="0" y="1902"/>
                    </a:cubicBezTo>
                    <a:lnTo>
                      <a:pt x="0" y="8874"/>
                    </a:lnTo>
                    <a:cubicBezTo>
                      <a:pt x="0" y="14744"/>
                      <a:pt x="67" y="22917"/>
                      <a:pt x="134" y="31890"/>
                    </a:cubicBezTo>
                    <a:cubicBezTo>
                      <a:pt x="200" y="40863"/>
                      <a:pt x="301" y="48969"/>
                      <a:pt x="334" y="54873"/>
                    </a:cubicBezTo>
                    <a:cubicBezTo>
                      <a:pt x="367" y="57809"/>
                      <a:pt x="401" y="60177"/>
                      <a:pt x="401" y="61845"/>
                    </a:cubicBezTo>
                    <a:cubicBezTo>
                      <a:pt x="434" y="62679"/>
                      <a:pt x="434" y="63312"/>
                      <a:pt x="434" y="63746"/>
                    </a:cubicBezTo>
                    <a:lnTo>
                      <a:pt x="434" y="61845"/>
                    </a:lnTo>
                    <a:lnTo>
                      <a:pt x="434" y="54873"/>
                    </a:lnTo>
                    <a:cubicBezTo>
                      <a:pt x="434" y="48969"/>
                      <a:pt x="367" y="40863"/>
                      <a:pt x="301" y="31890"/>
                    </a:cubicBezTo>
                    <a:cubicBezTo>
                      <a:pt x="234" y="22884"/>
                      <a:pt x="134" y="14778"/>
                      <a:pt x="100" y="8874"/>
                    </a:cubicBezTo>
                    <a:cubicBezTo>
                      <a:pt x="67" y="5938"/>
                      <a:pt x="34" y="3570"/>
                      <a:pt x="34" y="1902"/>
                    </a:cubicBezTo>
                    <a:cubicBezTo>
                      <a:pt x="0" y="1068"/>
                      <a:pt x="0" y="434"/>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23;p66">
                <a:extLst>
                  <a:ext uri="{FF2B5EF4-FFF2-40B4-BE49-F238E27FC236}">
                    <a16:creationId xmlns:a16="http://schemas.microsoft.com/office/drawing/2014/main" id="{1F0D4489-813F-C29B-7309-DB101662429B}"/>
                  </a:ext>
                </a:extLst>
              </p:cNvPr>
              <p:cNvSpPr/>
              <p:nvPr/>
            </p:nvSpPr>
            <p:spPr>
              <a:xfrm>
                <a:off x="1965853" y="3968770"/>
                <a:ext cx="5301" cy="532053"/>
              </a:xfrm>
              <a:custGeom>
                <a:avLst/>
                <a:gdLst/>
                <a:ahLst/>
                <a:cxnLst/>
                <a:rect l="l" t="t" r="r" b="b"/>
                <a:pathLst>
                  <a:path w="234" h="23485" extrusionOk="0">
                    <a:moveTo>
                      <a:pt x="134" y="1"/>
                    </a:moveTo>
                    <a:cubicBezTo>
                      <a:pt x="67" y="1"/>
                      <a:pt x="0" y="5271"/>
                      <a:pt x="0" y="11743"/>
                    </a:cubicBezTo>
                    <a:cubicBezTo>
                      <a:pt x="0" y="18214"/>
                      <a:pt x="67" y="23484"/>
                      <a:pt x="134" y="23484"/>
                    </a:cubicBezTo>
                    <a:cubicBezTo>
                      <a:pt x="201" y="23484"/>
                      <a:pt x="234" y="18214"/>
                      <a:pt x="234" y="11743"/>
                    </a:cubicBezTo>
                    <a:cubicBezTo>
                      <a:pt x="234" y="5238"/>
                      <a:pt x="167" y="1"/>
                      <a:pt x="1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24;p66">
                <a:extLst>
                  <a:ext uri="{FF2B5EF4-FFF2-40B4-BE49-F238E27FC236}">
                    <a16:creationId xmlns:a16="http://schemas.microsoft.com/office/drawing/2014/main" id="{46CFC5C6-7748-962A-69AE-BA08304DDEE5}"/>
                  </a:ext>
                </a:extLst>
              </p:cNvPr>
              <p:cNvSpPr/>
              <p:nvPr/>
            </p:nvSpPr>
            <p:spPr>
              <a:xfrm>
                <a:off x="558728" y="4107826"/>
                <a:ext cx="4554" cy="501808"/>
              </a:xfrm>
              <a:custGeom>
                <a:avLst/>
                <a:gdLst/>
                <a:ahLst/>
                <a:cxnLst/>
                <a:rect l="l" t="t" r="r" b="b"/>
                <a:pathLst>
                  <a:path w="201" h="22150" extrusionOk="0">
                    <a:moveTo>
                      <a:pt x="101" y="1"/>
                    </a:moveTo>
                    <a:cubicBezTo>
                      <a:pt x="34" y="1"/>
                      <a:pt x="0" y="4971"/>
                      <a:pt x="0" y="11075"/>
                    </a:cubicBezTo>
                    <a:cubicBezTo>
                      <a:pt x="0" y="17180"/>
                      <a:pt x="34" y="22150"/>
                      <a:pt x="101" y="22150"/>
                    </a:cubicBezTo>
                    <a:cubicBezTo>
                      <a:pt x="167" y="22150"/>
                      <a:pt x="201" y="17180"/>
                      <a:pt x="201" y="11075"/>
                    </a:cubicBezTo>
                    <a:cubicBezTo>
                      <a:pt x="201" y="4971"/>
                      <a:pt x="167" y="1"/>
                      <a:pt x="1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25;p66">
                <a:extLst>
                  <a:ext uri="{FF2B5EF4-FFF2-40B4-BE49-F238E27FC236}">
                    <a16:creationId xmlns:a16="http://schemas.microsoft.com/office/drawing/2014/main" id="{005C3C44-4371-0621-9673-34CF4BCD7FF0}"/>
                  </a:ext>
                </a:extLst>
              </p:cNvPr>
              <p:cNvSpPr/>
              <p:nvPr/>
            </p:nvSpPr>
            <p:spPr>
              <a:xfrm>
                <a:off x="1065815" y="3541814"/>
                <a:ext cx="465538" cy="219935"/>
              </a:xfrm>
              <a:custGeom>
                <a:avLst/>
                <a:gdLst/>
                <a:ahLst/>
                <a:cxnLst/>
                <a:rect l="l" t="t" r="r" b="b"/>
                <a:pathLst>
                  <a:path w="20549" h="9708" extrusionOk="0">
                    <a:moveTo>
                      <a:pt x="2402" y="0"/>
                    </a:moveTo>
                    <a:lnTo>
                      <a:pt x="0" y="4970"/>
                    </a:lnTo>
                    <a:lnTo>
                      <a:pt x="0" y="5571"/>
                    </a:lnTo>
                    <a:lnTo>
                      <a:pt x="7706" y="9707"/>
                    </a:lnTo>
                    <a:lnTo>
                      <a:pt x="12843" y="9707"/>
                    </a:lnTo>
                    <a:lnTo>
                      <a:pt x="20548" y="4703"/>
                    </a:lnTo>
                    <a:lnTo>
                      <a:pt x="17846" y="300"/>
                    </a:lnTo>
                    <a:lnTo>
                      <a:pt x="10174" y="5471"/>
                    </a:lnTo>
                    <a:lnTo>
                      <a:pt x="24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26;p66">
                <a:extLst>
                  <a:ext uri="{FF2B5EF4-FFF2-40B4-BE49-F238E27FC236}">
                    <a16:creationId xmlns:a16="http://schemas.microsoft.com/office/drawing/2014/main" id="{663BBF1D-9059-DB6D-484A-E53A49DD3C52}"/>
                  </a:ext>
                </a:extLst>
              </p:cNvPr>
              <p:cNvSpPr/>
              <p:nvPr/>
            </p:nvSpPr>
            <p:spPr>
              <a:xfrm>
                <a:off x="1068828" y="3645347"/>
                <a:ext cx="227502" cy="152672"/>
              </a:xfrm>
              <a:custGeom>
                <a:avLst/>
                <a:gdLst/>
                <a:ahLst/>
                <a:cxnLst/>
                <a:rect l="l" t="t" r="r" b="b"/>
                <a:pathLst>
                  <a:path w="10042" h="6739" extrusionOk="0">
                    <a:moveTo>
                      <a:pt x="1" y="0"/>
                    </a:moveTo>
                    <a:lnTo>
                      <a:pt x="1" y="0"/>
                    </a:lnTo>
                    <a:cubicBezTo>
                      <a:pt x="101" y="200"/>
                      <a:pt x="201" y="367"/>
                      <a:pt x="334" y="534"/>
                    </a:cubicBezTo>
                    <a:cubicBezTo>
                      <a:pt x="568" y="867"/>
                      <a:pt x="935" y="1334"/>
                      <a:pt x="1402" y="1901"/>
                    </a:cubicBezTo>
                    <a:cubicBezTo>
                      <a:pt x="2302" y="3036"/>
                      <a:pt x="3603" y="4570"/>
                      <a:pt x="5171" y="6204"/>
                    </a:cubicBezTo>
                    <a:lnTo>
                      <a:pt x="5605" y="6671"/>
                    </a:lnTo>
                    <a:lnTo>
                      <a:pt x="5671" y="6738"/>
                    </a:lnTo>
                    <a:lnTo>
                      <a:pt x="5738" y="6671"/>
                    </a:lnTo>
                    <a:cubicBezTo>
                      <a:pt x="6105" y="6305"/>
                      <a:pt x="6405" y="5871"/>
                      <a:pt x="6639" y="5404"/>
                    </a:cubicBezTo>
                    <a:cubicBezTo>
                      <a:pt x="6872" y="4970"/>
                      <a:pt x="7072" y="4570"/>
                      <a:pt x="7239" y="4136"/>
                    </a:cubicBezTo>
                    <a:cubicBezTo>
                      <a:pt x="7539" y="3402"/>
                      <a:pt x="7906" y="2702"/>
                      <a:pt x="8306" y="2068"/>
                    </a:cubicBezTo>
                    <a:cubicBezTo>
                      <a:pt x="8573" y="1601"/>
                      <a:pt x="9007" y="1268"/>
                      <a:pt x="9474" y="1067"/>
                    </a:cubicBezTo>
                    <a:cubicBezTo>
                      <a:pt x="9607" y="1001"/>
                      <a:pt x="9741" y="967"/>
                      <a:pt x="9908" y="967"/>
                    </a:cubicBezTo>
                    <a:cubicBezTo>
                      <a:pt x="9941" y="967"/>
                      <a:pt x="9974" y="934"/>
                      <a:pt x="10041" y="934"/>
                    </a:cubicBezTo>
                    <a:cubicBezTo>
                      <a:pt x="10041" y="917"/>
                      <a:pt x="10024" y="909"/>
                      <a:pt x="9995" y="909"/>
                    </a:cubicBezTo>
                    <a:cubicBezTo>
                      <a:pt x="9966" y="909"/>
                      <a:pt x="9924" y="917"/>
                      <a:pt x="9874" y="934"/>
                    </a:cubicBezTo>
                    <a:cubicBezTo>
                      <a:pt x="9741" y="934"/>
                      <a:pt x="9574" y="967"/>
                      <a:pt x="9441" y="1001"/>
                    </a:cubicBezTo>
                    <a:cubicBezTo>
                      <a:pt x="8940" y="1168"/>
                      <a:pt x="8507" y="1534"/>
                      <a:pt x="8206" y="1968"/>
                    </a:cubicBezTo>
                    <a:cubicBezTo>
                      <a:pt x="7773" y="2635"/>
                      <a:pt x="7372" y="3336"/>
                      <a:pt x="7072" y="4070"/>
                    </a:cubicBezTo>
                    <a:cubicBezTo>
                      <a:pt x="6872" y="4470"/>
                      <a:pt x="6705" y="4904"/>
                      <a:pt x="6472" y="5304"/>
                    </a:cubicBezTo>
                    <a:cubicBezTo>
                      <a:pt x="6257" y="5734"/>
                      <a:pt x="6014" y="6107"/>
                      <a:pt x="5690" y="6424"/>
                    </a:cubicBezTo>
                    <a:lnTo>
                      <a:pt x="5690" y="6424"/>
                    </a:lnTo>
                    <a:lnTo>
                      <a:pt x="5304" y="6038"/>
                    </a:lnTo>
                    <a:cubicBezTo>
                      <a:pt x="3770" y="4437"/>
                      <a:pt x="2436" y="2935"/>
                      <a:pt x="1502" y="1801"/>
                    </a:cubicBezTo>
                    <a:lnTo>
                      <a:pt x="401" y="467"/>
                    </a:lnTo>
                    <a:cubicBezTo>
                      <a:pt x="267" y="300"/>
                      <a:pt x="134" y="1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27;p66">
                <a:extLst>
                  <a:ext uri="{FF2B5EF4-FFF2-40B4-BE49-F238E27FC236}">
                    <a16:creationId xmlns:a16="http://schemas.microsoft.com/office/drawing/2014/main" id="{F518967C-2B21-1671-AEA3-1EE86A618573}"/>
                  </a:ext>
                </a:extLst>
              </p:cNvPr>
              <p:cNvSpPr/>
              <p:nvPr/>
            </p:nvSpPr>
            <p:spPr>
              <a:xfrm>
                <a:off x="1296307" y="3650626"/>
                <a:ext cx="232010" cy="141345"/>
              </a:xfrm>
              <a:custGeom>
                <a:avLst/>
                <a:gdLst/>
                <a:ahLst/>
                <a:cxnLst/>
                <a:rect l="l" t="t" r="r" b="b"/>
                <a:pathLst>
                  <a:path w="10241" h="6239" extrusionOk="0">
                    <a:moveTo>
                      <a:pt x="10241" y="1"/>
                    </a:moveTo>
                    <a:lnTo>
                      <a:pt x="10241" y="1"/>
                    </a:lnTo>
                    <a:cubicBezTo>
                      <a:pt x="10074" y="134"/>
                      <a:pt x="9940" y="267"/>
                      <a:pt x="9807" y="434"/>
                    </a:cubicBezTo>
                    <a:cubicBezTo>
                      <a:pt x="9540" y="734"/>
                      <a:pt x="9140" y="1168"/>
                      <a:pt x="8606" y="1668"/>
                    </a:cubicBezTo>
                    <a:cubicBezTo>
                      <a:pt x="7272" y="2969"/>
                      <a:pt x="5838" y="4170"/>
                      <a:pt x="4303" y="5271"/>
                    </a:cubicBezTo>
                    <a:cubicBezTo>
                      <a:pt x="4022" y="5468"/>
                      <a:pt x="3740" y="5665"/>
                      <a:pt x="3479" y="5842"/>
                    </a:cubicBezTo>
                    <a:lnTo>
                      <a:pt x="3479" y="5842"/>
                    </a:lnTo>
                    <a:cubicBezTo>
                      <a:pt x="3368" y="5007"/>
                      <a:pt x="3142" y="4176"/>
                      <a:pt x="2802" y="3403"/>
                    </a:cubicBezTo>
                    <a:cubicBezTo>
                      <a:pt x="2569" y="2736"/>
                      <a:pt x="2202" y="2102"/>
                      <a:pt x="1701" y="1535"/>
                    </a:cubicBezTo>
                    <a:cubicBezTo>
                      <a:pt x="1401" y="1168"/>
                      <a:pt x="1001" y="868"/>
                      <a:pt x="534" y="734"/>
                    </a:cubicBezTo>
                    <a:cubicBezTo>
                      <a:pt x="400" y="701"/>
                      <a:pt x="267" y="668"/>
                      <a:pt x="133" y="668"/>
                    </a:cubicBezTo>
                    <a:cubicBezTo>
                      <a:pt x="89" y="668"/>
                      <a:pt x="45" y="653"/>
                      <a:pt x="20" y="653"/>
                    </a:cubicBezTo>
                    <a:cubicBezTo>
                      <a:pt x="7" y="653"/>
                      <a:pt x="0" y="657"/>
                      <a:pt x="0" y="668"/>
                    </a:cubicBezTo>
                    <a:cubicBezTo>
                      <a:pt x="0" y="701"/>
                      <a:pt x="200" y="701"/>
                      <a:pt x="500" y="801"/>
                    </a:cubicBezTo>
                    <a:cubicBezTo>
                      <a:pt x="934" y="968"/>
                      <a:pt x="1334" y="1268"/>
                      <a:pt x="1601" y="1635"/>
                    </a:cubicBezTo>
                    <a:cubicBezTo>
                      <a:pt x="2035" y="2202"/>
                      <a:pt x="2402" y="2803"/>
                      <a:pt x="2635" y="3470"/>
                    </a:cubicBezTo>
                    <a:cubicBezTo>
                      <a:pt x="2969" y="4304"/>
                      <a:pt x="3169" y="5171"/>
                      <a:pt x="3269" y="6038"/>
                    </a:cubicBezTo>
                    <a:lnTo>
                      <a:pt x="3269" y="6238"/>
                    </a:lnTo>
                    <a:lnTo>
                      <a:pt x="3436" y="6138"/>
                    </a:lnTo>
                    <a:cubicBezTo>
                      <a:pt x="3736" y="5905"/>
                      <a:pt x="4070" y="5671"/>
                      <a:pt x="4437" y="5438"/>
                    </a:cubicBezTo>
                    <a:cubicBezTo>
                      <a:pt x="5971" y="4370"/>
                      <a:pt x="7405" y="3136"/>
                      <a:pt x="8706" y="1768"/>
                    </a:cubicBezTo>
                    <a:cubicBezTo>
                      <a:pt x="9207" y="1235"/>
                      <a:pt x="9607" y="801"/>
                      <a:pt x="9874" y="501"/>
                    </a:cubicBezTo>
                    <a:cubicBezTo>
                      <a:pt x="10007" y="334"/>
                      <a:pt x="10141" y="167"/>
                      <a:pt x="102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28;p66">
                <a:extLst>
                  <a:ext uri="{FF2B5EF4-FFF2-40B4-BE49-F238E27FC236}">
                    <a16:creationId xmlns:a16="http://schemas.microsoft.com/office/drawing/2014/main" id="{A437AF0C-3757-D257-FFA4-0F61774CF91E}"/>
                  </a:ext>
                </a:extLst>
              </p:cNvPr>
              <p:cNvSpPr/>
              <p:nvPr/>
            </p:nvSpPr>
            <p:spPr>
              <a:xfrm>
                <a:off x="1297055" y="3674051"/>
                <a:ext cx="68033" cy="1454768"/>
              </a:xfrm>
              <a:custGeom>
                <a:avLst/>
                <a:gdLst/>
                <a:ahLst/>
                <a:cxnLst/>
                <a:rect l="l" t="t" r="r" b="b"/>
                <a:pathLst>
                  <a:path w="3003" h="64214" extrusionOk="0">
                    <a:moveTo>
                      <a:pt x="0" y="1"/>
                    </a:moveTo>
                    <a:cubicBezTo>
                      <a:pt x="0" y="34"/>
                      <a:pt x="0" y="101"/>
                      <a:pt x="0" y="167"/>
                    </a:cubicBezTo>
                    <a:cubicBezTo>
                      <a:pt x="0" y="267"/>
                      <a:pt x="34" y="434"/>
                      <a:pt x="34" y="634"/>
                    </a:cubicBezTo>
                    <a:cubicBezTo>
                      <a:pt x="67" y="1101"/>
                      <a:pt x="134" y="1702"/>
                      <a:pt x="167" y="2502"/>
                    </a:cubicBezTo>
                    <a:cubicBezTo>
                      <a:pt x="301" y="4137"/>
                      <a:pt x="501" y="6505"/>
                      <a:pt x="734" y="9374"/>
                    </a:cubicBezTo>
                    <a:cubicBezTo>
                      <a:pt x="1168" y="15178"/>
                      <a:pt x="1735" y="23217"/>
                      <a:pt x="2135" y="32057"/>
                    </a:cubicBezTo>
                    <a:cubicBezTo>
                      <a:pt x="2536" y="40930"/>
                      <a:pt x="2736" y="48969"/>
                      <a:pt x="2802" y="54807"/>
                    </a:cubicBezTo>
                    <a:cubicBezTo>
                      <a:pt x="2869" y="57709"/>
                      <a:pt x="2902" y="60044"/>
                      <a:pt x="2902" y="61678"/>
                    </a:cubicBezTo>
                    <a:cubicBezTo>
                      <a:pt x="2936" y="62479"/>
                      <a:pt x="2936" y="63112"/>
                      <a:pt x="2936" y="63546"/>
                    </a:cubicBezTo>
                    <a:lnTo>
                      <a:pt x="2936" y="64046"/>
                    </a:lnTo>
                    <a:lnTo>
                      <a:pt x="2936" y="64213"/>
                    </a:lnTo>
                    <a:cubicBezTo>
                      <a:pt x="2936" y="64147"/>
                      <a:pt x="2969" y="64113"/>
                      <a:pt x="2969" y="64046"/>
                    </a:cubicBezTo>
                    <a:lnTo>
                      <a:pt x="2969" y="63546"/>
                    </a:lnTo>
                    <a:lnTo>
                      <a:pt x="2969" y="61678"/>
                    </a:lnTo>
                    <a:cubicBezTo>
                      <a:pt x="3003" y="60044"/>
                      <a:pt x="3003" y="57709"/>
                      <a:pt x="2969" y="54807"/>
                    </a:cubicBezTo>
                    <a:cubicBezTo>
                      <a:pt x="2936" y="48969"/>
                      <a:pt x="2769" y="40930"/>
                      <a:pt x="2369" y="32057"/>
                    </a:cubicBezTo>
                    <a:cubicBezTo>
                      <a:pt x="1968" y="23184"/>
                      <a:pt x="1368" y="15178"/>
                      <a:pt x="901" y="9374"/>
                    </a:cubicBezTo>
                    <a:cubicBezTo>
                      <a:pt x="634" y="6472"/>
                      <a:pt x="434" y="4137"/>
                      <a:pt x="267" y="2502"/>
                    </a:cubicBezTo>
                    <a:cubicBezTo>
                      <a:pt x="201" y="1702"/>
                      <a:pt x="134" y="1068"/>
                      <a:pt x="67" y="634"/>
                    </a:cubicBezTo>
                    <a:cubicBezTo>
                      <a:pt x="67" y="434"/>
                      <a:pt x="67" y="267"/>
                      <a:pt x="34" y="167"/>
                    </a:cubicBezTo>
                    <a:cubicBezTo>
                      <a:pt x="0" y="34"/>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29;p66">
                <a:extLst>
                  <a:ext uri="{FF2B5EF4-FFF2-40B4-BE49-F238E27FC236}">
                    <a16:creationId xmlns:a16="http://schemas.microsoft.com/office/drawing/2014/main" id="{F06FDD1B-AFC6-D6FC-DA8E-C7803715D350}"/>
                  </a:ext>
                </a:extLst>
              </p:cNvPr>
              <p:cNvSpPr/>
              <p:nvPr/>
            </p:nvSpPr>
            <p:spPr>
              <a:xfrm>
                <a:off x="1291754" y="3665737"/>
                <a:ext cx="224466" cy="175350"/>
              </a:xfrm>
              <a:custGeom>
                <a:avLst/>
                <a:gdLst/>
                <a:ahLst/>
                <a:cxnLst/>
                <a:rect l="l" t="t" r="r" b="b"/>
                <a:pathLst>
                  <a:path w="9908" h="7740" extrusionOk="0">
                    <a:moveTo>
                      <a:pt x="9841" y="1"/>
                    </a:moveTo>
                    <a:lnTo>
                      <a:pt x="9841" y="1"/>
                    </a:lnTo>
                    <a:cubicBezTo>
                      <a:pt x="7840" y="2169"/>
                      <a:pt x="5805" y="3436"/>
                      <a:pt x="3603" y="5138"/>
                    </a:cubicBezTo>
                    <a:cubicBezTo>
                      <a:pt x="3470" y="4004"/>
                      <a:pt x="3070" y="2903"/>
                      <a:pt x="2503" y="1902"/>
                    </a:cubicBezTo>
                    <a:cubicBezTo>
                      <a:pt x="1970" y="962"/>
                      <a:pt x="1231" y="22"/>
                      <a:pt x="204" y="22"/>
                    </a:cubicBezTo>
                    <a:cubicBezTo>
                      <a:pt x="137" y="22"/>
                      <a:pt x="70" y="26"/>
                      <a:pt x="1" y="34"/>
                    </a:cubicBezTo>
                    <a:cubicBezTo>
                      <a:pt x="968" y="568"/>
                      <a:pt x="1302" y="1769"/>
                      <a:pt x="1302" y="2836"/>
                    </a:cubicBezTo>
                    <a:cubicBezTo>
                      <a:pt x="1335" y="3903"/>
                      <a:pt x="1068" y="5004"/>
                      <a:pt x="1168" y="6105"/>
                    </a:cubicBezTo>
                    <a:cubicBezTo>
                      <a:pt x="1135" y="6672"/>
                      <a:pt x="1435" y="7206"/>
                      <a:pt x="1869" y="7573"/>
                    </a:cubicBezTo>
                    <a:cubicBezTo>
                      <a:pt x="2066" y="7691"/>
                      <a:pt x="2278" y="7739"/>
                      <a:pt x="2495" y="7739"/>
                    </a:cubicBezTo>
                    <a:cubicBezTo>
                      <a:pt x="3014" y="7739"/>
                      <a:pt x="3567" y="7464"/>
                      <a:pt x="4037" y="7206"/>
                    </a:cubicBezTo>
                    <a:cubicBezTo>
                      <a:pt x="5505" y="6405"/>
                      <a:pt x="6973" y="5605"/>
                      <a:pt x="8173" y="4437"/>
                    </a:cubicBezTo>
                    <a:cubicBezTo>
                      <a:pt x="9308" y="3270"/>
                      <a:pt x="9908" y="1669"/>
                      <a:pt x="9841"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30;p66">
                <a:extLst>
                  <a:ext uri="{FF2B5EF4-FFF2-40B4-BE49-F238E27FC236}">
                    <a16:creationId xmlns:a16="http://schemas.microsoft.com/office/drawing/2014/main" id="{5FB987FB-16C6-A6B6-C239-DED074BDC0FC}"/>
                  </a:ext>
                </a:extLst>
              </p:cNvPr>
              <p:cNvSpPr/>
              <p:nvPr/>
            </p:nvSpPr>
            <p:spPr>
              <a:xfrm>
                <a:off x="1130042" y="3679352"/>
                <a:ext cx="135296" cy="144652"/>
              </a:xfrm>
              <a:custGeom>
                <a:avLst/>
                <a:gdLst/>
                <a:ahLst/>
                <a:cxnLst/>
                <a:rect l="l" t="t" r="r" b="b"/>
                <a:pathLst>
                  <a:path w="5972" h="6385" extrusionOk="0">
                    <a:moveTo>
                      <a:pt x="5971" y="0"/>
                    </a:moveTo>
                    <a:lnTo>
                      <a:pt x="5971" y="0"/>
                    </a:lnTo>
                    <a:cubicBezTo>
                      <a:pt x="4837" y="1301"/>
                      <a:pt x="4170" y="3636"/>
                      <a:pt x="2969" y="5204"/>
                    </a:cubicBezTo>
                    <a:cubicBezTo>
                      <a:pt x="1702" y="4437"/>
                      <a:pt x="1001" y="3069"/>
                      <a:pt x="101" y="1901"/>
                    </a:cubicBezTo>
                    <a:lnTo>
                      <a:pt x="0" y="1901"/>
                    </a:lnTo>
                    <a:cubicBezTo>
                      <a:pt x="734" y="3336"/>
                      <a:pt x="1502" y="4804"/>
                      <a:pt x="2802" y="5838"/>
                    </a:cubicBezTo>
                    <a:cubicBezTo>
                      <a:pt x="3168" y="6134"/>
                      <a:pt x="3673" y="6384"/>
                      <a:pt x="4149" y="6384"/>
                    </a:cubicBezTo>
                    <a:cubicBezTo>
                      <a:pt x="4368" y="6384"/>
                      <a:pt x="4581" y="6331"/>
                      <a:pt x="4771" y="6205"/>
                    </a:cubicBezTo>
                    <a:cubicBezTo>
                      <a:pt x="5238" y="5871"/>
                      <a:pt x="5304" y="5204"/>
                      <a:pt x="5338" y="4637"/>
                    </a:cubicBezTo>
                    <a:cubicBezTo>
                      <a:pt x="5438" y="3169"/>
                      <a:pt x="5871" y="1468"/>
                      <a:pt x="5971" y="0"/>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31;p66">
                <a:extLst>
                  <a:ext uri="{FF2B5EF4-FFF2-40B4-BE49-F238E27FC236}">
                    <a16:creationId xmlns:a16="http://schemas.microsoft.com/office/drawing/2014/main" id="{CF9A2226-030C-24A2-A712-605ACDB8D47F}"/>
                  </a:ext>
                </a:extLst>
              </p:cNvPr>
              <p:cNvSpPr/>
              <p:nvPr/>
            </p:nvSpPr>
            <p:spPr>
              <a:xfrm>
                <a:off x="1801854" y="4271826"/>
                <a:ext cx="318189" cy="244855"/>
              </a:xfrm>
              <a:custGeom>
                <a:avLst/>
                <a:gdLst/>
                <a:ahLst/>
                <a:cxnLst/>
                <a:rect l="l" t="t" r="r" b="b"/>
                <a:pathLst>
                  <a:path w="14045" h="10808" extrusionOk="0">
                    <a:moveTo>
                      <a:pt x="14044" y="0"/>
                    </a:moveTo>
                    <a:lnTo>
                      <a:pt x="14044" y="0"/>
                    </a:lnTo>
                    <a:cubicBezTo>
                      <a:pt x="12310" y="167"/>
                      <a:pt x="11176" y="1768"/>
                      <a:pt x="10275" y="3269"/>
                    </a:cubicBezTo>
                    <a:cubicBezTo>
                      <a:pt x="9408" y="4737"/>
                      <a:pt x="8307" y="6405"/>
                      <a:pt x="6606" y="6705"/>
                    </a:cubicBezTo>
                    <a:cubicBezTo>
                      <a:pt x="6436" y="6734"/>
                      <a:pt x="6265" y="6748"/>
                      <a:pt x="6095" y="6748"/>
                    </a:cubicBezTo>
                    <a:cubicBezTo>
                      <a:pt x="5092" y="6748"/>
                      <a:pt x="4087" y="6279"/>
                      <a:pt x="3203" y="5738"/>
                    </a:cubicBezTo>
                    <a:cubicBezTo>
                      <a:pt x="2169" y="5137"/>
                      <a:pt x="1168" y="4403"/>
                      <a:pt x="1" y="4136"/>
                    </a:cubicBezTo>
                    <a:lnTo>
                      <a:pt x="1" y="4136"/>
                    </a:lnTo>
                    <a:lnTo>
                      <a:pt x="8240" y="10808"/>
                    </a:lnTo>
                    <a:lnTo>
                      <a:pt x="14044" y="0"/>
                    </a:ln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32;p66">
                <a:extLst>
                  <a:ext uri="{FF2B5EF4-FFF2-40B4-BE49-F238E27FC236}">
                    <a16:creationId xmlns:a16="http://schemas.microsoft.com/office/drawing/2014/main" id="{97F79674-31CB-3682-FEB3-62604B2F38A3}"/>
                  </a:ext>
                </a:extLst>
              </p:cNvPr>
              <p:cNvSpPr/>
              <p:nvPr/>
            </p:nvSpPr>
            <p:spPr>
              <a:xfrm>
                <a:off x="472571" y="4450166"/>
                <a:ext cx="359739" cy="251674"/>
              </a:xfrm>
              <a:custGeom>
                <a:avLst/>
                <a:gdLst/>
                <a:ahLst/>
                <a:cxnLst/>
                <a:rect l="l" t="t" r="r" b="b"/>
                <a:pathLst>
                  <a:path w="15879" h="11109" extrusionOk="0">
                    <a:moveTo>
                      <a:pt x="15879" y="0"/>
                    </a:moveTo>
                    <a:cubicBezTo>
                      <a:pt x="15878" y="1"/>
                      <a:pt x="11842" y="4270"/>
                      <a:pt x="9107" y="4871"/>
                    </a:cubicBezTo>
                    <a:cubicBezTo>
                      <a:pt x="8398" y="5033"/>
                      <a:pt x="7681" y="5112"/>
                      <a:pt x="6967" y="5112"/>
                    </a:cubicBezTo>
                    <a:cubicBezTo>
                      <a:pt x="4892" y="5112"/>
                      <a:pt x="2847" y="4444"/>
                      <a:pt x="1135" y="3203"/>
                    </a:cubicBezTo>
                    <a:cubicBezTo>
                      <a:pt x="968" y="3069"/>
                      <a:pt x="735" y="2969"/>
                      <a:pt x="534" y="2903"/>
                    </a:cubicBezTo>
                    <a:cubicBezTo>
                      <a:pt x="499" y="2892"/>
                      <a:pt x="464" y="2888"/>
                      <a:pt x="429" y="2888"/>
                    </a:cubicBezTo>
                    <a:cubicBezTo>
                      <a:pt x="234" y="2888"/>
                      <a:pt x="57" y="3038"/>
                      <a:pt x="1" y="3236"/>
                    </a:cubicBezTo>
                    <a:cubicBezTo>
                      <a:pt x="1" y="3436"/>
                      <a:pt x="101" y="3603"/>
                      <a:pt x="268" y="3736"/>
                    </a:cubicBezTo>
                    <a:cubicBezTo>
                      <a:pt x="3070" y="6305"/>
                      <a:pt x="5972" y="8773"/>
                      <a:pt x="8974" y="11108"/>
                    </a:cubicBezTo>
                    <a:lnTo>
                      <a:pt x="15879" y="0"/>
                    </a:ln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33;p66">
                <a:extLst>
                  <a:ext uri="{FF2B5EF4-FFF2-40B4-BE49-F238E27FC236}">
                    <a16:creationId xmlns:a16="http://schemas.microsoft.com/office/drawing/2014/main" id="{DBACA659-1366-7D4D-CC64-E19B67EA8968}"/>
                  </a:ext>
                </a:extLst>
              </p:cNvPr>
              <p:cNvSpPr/>
              <p:nvPr/>
            </p:nvSpPr>
            <p:spPr>
              <a:xfrm>
                <a:off x="1192774" y="3792695"/>
                <a:ext cx="267533" cy="1109030"/>
              </a:xfrm>
              <a:custGeom>
                <a:avLst/>
                <a:gdLst/>
                <a:ahLst/>
                <a:cxnLst/>
                <a:rect l="l" t="t" r="r" b="b"/>
                <a:pathLst>
                  <a:path w="11809" h="48953" extrusionOk="0">
                    <a:moveTo>
                      <a:pt x="3136" y="1"/>
                    </a:moveTo>
                    <a:cubicBezTo>
                      <a:pt x="1601" y="12243"/>
                      <a:pt x="601" y="24552"/>
                      <a:pt x="134" y="36927"/>
                    </a:cubicBezTo>
                    <a:cubicBezTo>
                      <a:pt x="67" y="38862"/>
                      <a:pt x="0" y="40830"/>
                      <a:pt x="701" y="42631"/>
                    </a:cubicBezTo>
                    <a:cubicBezTo>
                      <a:pt x="1501" y="44733"/>
                      <a:pt x="3202" y="46367"/>
                      <a:pt x="4870" y="47868"/>
                    </a:cubicBezTo>
                    <a:cubicBezTo>
                      <a:pt x="5429" y="48400"/>
                      <a:pt x="6156" y="48953"/>
                      <a:pt x="6868" y="48953"/>
                    </a:cubicBezTo>
                    <a:cubicBezTo>
                      <a:pt x="7049" y="48953"/>
                      <a:pt x="7229" y="48917"/>
                      <a:pt x="7405" y="48836"/>
                    </a:cubicBezTo>
                    <a:cubicBezTo>
                      <a:pt x="7706" y="48636"/>
                      <a:pt x="8006" y="48369"/>
                      <a:pt x="8206" y="48068"/>
                    </a:cubicBezTo>
                    <a:cubicBezTo>
                      <a:pt x="9240" y="46734"/>
                      <a:pt x="10207" y="45266"/>
                      <a:pt x="10608" y="43632"/>
                    </a:cubicBezTo>
                    <a:cubicBezTo>
                      <a:pt x="11809" y="38428"/>
                      <a:pt x="6905" y="33291"/>
                      <a:pt x="8006" y="28054"/>
                    </a:cubicBezTo>
                    <a:lnTo>
                      <a:pt x="3136" y="1"/>
                    </a:ln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34;p66">
                <a:extLst>
                  <a:ext uri="{FF2B5EF4-FFF2-40B4-BE49-F238E27FC236}">
                    <a16:creationId xmlns:a16="http://schemas.microsoft.com/office/drawing/2014/main" id="{B467DE56-6220-8A8D-DFF8-F23646846B6B}"/>
                  </a:ext>
                </a:extLst>
              </p:cNvPr>
              <p:cNvSpPr/>
              <p:nvPr/>
            </p:nvSpPr>
            <p:spPr>
              <a:xfrm>
                <a:off x="1229792" y="3693693"/>
                <a:ext cx="130765" cy="120185"/>
              </a:xfrm>
              <a:custGeom>
                <a:avLst/>
                <a:gdLst/>
                <a:ahLst/>
                <a:cxnLst/>
                <a:rect l="l" t="t" r="r" b="b"/>
                <a:pathLst>
                  <a:path w="5772" h="5305" extrusionOk="0">
                    <a:moveTo>
                      <a:pt x="4771" y="1"/>
                    </a:moveTo>
                    <a:lnTo>
                      <a:pt x="1101" y="101"/>
                    </a:lnTo>
                    <a:lnTo>
                      <a:pt x="1" y="2336"/>
                    </a:lnTo>
                    <a:lnTo>
                      <a:pt x="1568" y="5305"/>
                    </a:lnTo>
                    <a:lnTo>
                      <a:pt x="4604" y="5305"/>
                    </a:lnTo>
                    <a:lnTo>
                      <a:pt x="5771" y="2002"/>
                    </a:lnTo>
                    <a:lnTo>
                      <a:pt x="477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2335;p66">
                <a:extLst>
                  <a:ext uri="{FF2B5EF4-FFF2-40B4-BE49-F238E27FC236}">
                    <a16:creationId xmlns:a16="http://schemas.microsoft.com/office/drawing/2014/main" id="{A0AD9268-F58D-2E90-11E9-398DAEA6109D}"/>
                  </a:ext>
                </a:extLst>
              </p:cNvPr>
              <p:cNvSpPr/>
              <p:nvPr/>
            </p:nvSpPr>
            <p:spPr>
              <a:xfrm>
                <a:off x="1226779" y="3813855"/>
                <a:ext cx="217669" cy="1077676"/>
              </a:xfrm>
              <a:custGeom>
                <a:avLst/>
                <a:gdLst/>
                <a:ahLst/>
                <a:cxnLst/>
                <a:rect l="l" t="t" r="r" b="b"/>
                <a:pathLst>
                  <a:path w="9608" h="47569" extrusionOk="0">
                    <a:moveTo>
                      <a:pt x="1701" y="1"/>
                    </a:moveTo>
                    <a:lnTo>
                      <a:pt x="0" y="42131"/>
                    </a:lnTo>
                    <a:lnTo>
                      <a:pt x="5004" y="47568"/>
                    </a:lnTo>
                    <a:lnTo>
                      <a:pt x="9607" y="40997"/>
                    </a:lnTo>
                    <a:lnTo>
                      <a:pt x="473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2336;p66">
                <a:extLst>
                  <a:ext uri="{FF2B5EF4-FFF2-40B4-BE49-F238E27FC236}">
                    <a16:creationId xmlns:a16="http://schemas.microsoft.com/office/drawing/2014/main" id="{873ADAA7-C2F6-59E9-9B11-73ED901A24C4}"/>
                  </a:ext>
                </a:extLst>
              </p:cNvPr>
              <p:cNvSpPr/>
              <p:nvPr/>
            </p:nvSpPr>
            <p:spPr>
              <a:xfrm>
                <a:off x="1266833" y="3810072"/>
                <a:ext cx="62732" cy="5890"/>
              </a:xfrm>
              <a:custGeom>
                <a:avLst/>
                <a:gdLst/>
                <a:ahLst/>
                <a:cxnLst/>
                <a:rect l="l" t="t" r="r" b="b"/>
                <a:pathLst>
                  <a:path w="2769" h="260" extrusionOk="0">
                    <a:moveTo>
                      <a:pt x="1297" y="0"/>
                    </a:moveTo>
                    <a:cubicBezTo>
                      <a:pt x="859" y="0"/>
                      <a:pt x="422" y="58"/>
                      <a:pt x="0" y="168"/>
                    </a:cubicBezTo>
                    <a:cubicBezTo>
                      <a:pt x="342" y="217"/>
                      <a:pt x="684" y="248"/>
                      <a:pt x="1026" y="248"/>
                    </a:cubicBezTo>
                    <a:cubicBezTo>
                      <a:pt x="1151" y="248"/>
                      <a:pt x="1276" y="243"/>
                      <a:pt x="1401" y="234"/>
                    </a:cubicBezTo>
                    <a:cubicBezTo>
                      <a:pt x="1618" y="251"/>
                      <a:pt x="1843" y="259"/>
                      <a:pt x="2072" y="259"/>
                    </a:cubicBezTo>
                    <a:cubicBezTo>
                      <a:pt x="2302" y="259"/>
                      <a:pt x="2535" y="251"/>
                      <a:pt x="2769" y="234"/>
                    </a:cubicBezTo>
                    <a:cubicBezTo>
                      <a:pt x="2290" y="75"/>
                      <a:pt x="1793" y="0"/>
                      <a:pt x="12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2337;p66">
                <a:extLst>
                  <a:ext uri="{FF2B5EF4-FFF2-40B4-BE49-F238E27FC236}">
                    <a16:creationId xmlns:a16="http://schemas.microsoft.com/office/drawing/2014/main" id="{6E59E004-4EAE-FE9E-7307-45E9318DD6A5}"/>
                  </a:ext>
                </a:extLst>
              </p:cNvPr>
              <p:cNvSpPr/>
              <p:nvPr/>
            </p:nvSpPr>
            <p:spPr>
              <a:xfrm>
                <a:off x="1252470" y="3710254"/>
                <a:ext cx="95242" cy="74150"/>
              </a:xfrm>
              <a:custGeom>
                <a:avLst/>
                <a:gdLst/>
                <a:ahLst/>
                <a:cxnLst/>
                <a:rect l="l" t="t" r="r" b="b"/>
                <a:pathLst>
                  <a:path w="4204" h="3273" extrusionOk="0">
                    <a:moveTo>
                      <a:pt x="4197" y="0"/>
                    </a:moveTo>
                    <a:cubicBezTo>
                      <a:pt x="4113" y="0"/>
                      <a:pt x="3330" y="870"/>
                      <a:pt x="2235" y="1772"/>
                    </a:cubicBezTo>
                    <a:cubicBezTo>
                      <a:pt x="1068" y="2672"/>
                      <a:pt x="0" y="3239"/>
                      <a:pt x="34" y="3273"/>
                    </a:cubicBezTo>
                    <a:cubicBezTo>
                      <a:pt x="301" y="3239"/>
                      <a:pt x="534" y="3139"/>
                      <a:pt x="768" y="2973"/>
                    </a:cubicBezTo>
                    <a:cubicBezTo>
                      <a:pt x="1335" y="2672"/>
                      <a:pt x="1868" y="2339"/>
                      <a:pt x="2369" y="1938"/>
                    </a:cubicBezTo>
                    <a:cubicBezTo>
                      <a:pt x="2869" y="1538"/>
                      <a:pt x="3303" y="1105"/>
                      <a:pt x="3736" y="638"/>
                    </a:cubicBezTo>
                    <a:cubicBezTo>
                      <a:pt x="3936" y="437"/>
                      <a:pt x="4070" y="237"/>
                      <a:pt x="4203" y="4"/>
                    </a:cubicBezTo>
                    <a:cubicBezTo>
                      <a:pt x="4202" y="1"/>
                      <a:pt x="4200" y="0"/>
                      <a:pt x="41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2338;p66">
                <a:extLst>
                  <a:ext uri="{FF2B5EF4-FFF2-40B4-BE49-F238E27FC236}">
                    <a16:creationId xmlns:a16="http://schemas.microsoft.com/office/drawing/2014/main" id="{D9F2C94D-E595-F3E0-C020-272B62AE91EE}"/>
                  </a:ext>
                </a:extLst>
              </p:cNvPr>
              <p:cNvSpPr/>
              <p:nvPr/>
            </p:nvSpPr>
            <p:spPr>
              <a:xfrm>
                <a:off x="1259266" y="3906809"/>
                <a:ext cx="84662" cy="84662"/>
              </a:xfrm>
              <a:custGeom>
                <a:avLst/>
                <a:gdLst/>
                <a:ahLst/>
                <a:cxnLst/>
                <a:rect l="l" t="t" r="r" b="b"/>
                <a:pathLst>
                  <a:path w="3737" h="3737" extrusionOk="0">
                    <a:moveTo>
                      <a:pt x="3737" y="1"/>
                    </a:moveTo>
                    <a:cubicBezTo>
                      <a:pt x="3036" y="534"/>
                      <a:pt x="2402" y="1135"/>
                      <a:pt x="1802" y="1802"/>
                    </a:cubicBezTo>
                    <a:cubicBezTo>
                      <a:pt x="1135" y="2369"/>
                      <a:pt x="534" y="3036"/>
                      <a:pt x="1" y="3737"/>
                    </a:cubicBezTo>
                    <a:cubicBezTo>
                      <a:pt x="701" y="3170"/>
                      <a:pt x="1335" y="2603"/>
                      <a:pt x="1935" y="1935"/>
                    </a:cubicBezTo>
                    <a:cubicBezTo>
                      <a:pt x="2602" y="1335"/>
                      <a:pt x="3203" y="701"/>
                      <a:pt x="3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2339;p66">
                <a:extLst>
                  <a:ext uri="{FF2B5EF4-FFF2-40B4-BE49-F238E27FC236}">
                    <a16:creationId xmlns:a16="http://schemas.microsoft.com/office/drawing/2014/main" id="{D06167E3-1DAE-A59E-58F9-043AA812C1FB}"/>
                  </a:ext>
                </a:extLst>
              </p:cNvPr>
              <p:cNvSpPr/>
              <p:nvPr/>
            </p:nvSpPr>
            <p:spPr>
              <a:xfrm>
                <a:off x="1254735" y="3975589"/>
                <a:ext cx="95242" cy="93724"/>
              </a:xfrm>
              <a:custGeom>
                <a:avLst/>
                <a:gdLst/>
                <a:ahLst/>
                <a:cxnLst/>
                <a:rect l="l" t="t" r="r" b="b"/>
                <a:pathLst>
                  <a:path w="4204" h="4137" extrusionOk="0">
                    <a:moveTo>
                      <a:pt x="4203" y="0"/>
                    </a:moveTo>
                    <a:lnTo>
                      <a:pt x="4203" y="0"/>
                    </a:lnTo>
                    <a:cubicBezTo>
                      <a:pt x="3436" y="601"/>
                      <a:pt x="2702" y="1268"/>
                      <a:pt x="2035" y="2002"/>
                    </a:cubicBezTo>
                    <a:cubicBezTo>
                      <a:pt x="1301" y="2669"/>
                      <a:pt x="634" y="3369"/>
                      <a:pt x="0" y="4136"/>
                    </a:cubicBezTo>
                    <a:cubicBezTo>
                      <a:pt x="801" y="3536"/>
                      <a:pt x="1501" y="2869"/>
                      <a:pt x="2169" y="2135"/>
                    </a:cubicBezTo>
                    <a:cubicBezTo>
                      <a:pt x="2902" y="1501"/>
                      <a:pt x="3570" y="767"/>
                      <a:pt x="42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2340;p66">
                <a:extLst>
                  <a:ext uri="{FF2B5EF4-FFF2-40B4-BE49-F238E27FC236}">
                    <a16:creationId xmlns:a16="http://schemas.microsoft.com/office/drawing/2014/main" id="{7A084DEA-1296-4D66-9A23-FA51CAB66762}"/>
                  </a:ext>
                </a:extLst>
              </p:cNvPr>
              <p:cNvSpPr/>
              <p:nvPr/>
            </p:nvSpPr>
            <p:spPr>
              <a:xfrm>
                <a:off x="1250952" y="4039069"/>
                <a:ext cx="109605" cy="108835"/>
              </a:xfrm>
              <a:custGeom>
                <a:avLst/>
                <a:gdLst/>
                <a:ahLst/>
                <a:cxnLst/>
                <a:rect l="l" t="t" r="r" b="b"/>
                <a:pathLst>
                  <a:path w="4838" h="4804" extrusionOk="0">
                    <a:moveTo>
                      <a:pt x="4837" y="0"/>
                    </a:moveTo>
                    <a:lnTo>
                      <a:pt x="4837" y="0"/>
                    </a:lnTo>
                    <a:cubicBezTo>
                      <a:pt x="3970" y="734"/>
                      <a:pt x="3103" y="1501"/>
                      <a:pt x="2336" y="2335"/>
                    </a:cubicBezTo>
                    <a:cubicBezTo>
                      <a:pt x="1502" y="3102"/>
                      <a:pt x="734" y="3936"/>
                      <a:pt x="1" y="4804"/>
                    </a:cubicBezTo>
                    <a:cubicBezTo>
                      <a:pt x="868" y="4103"/>
                      <a:pt x="1702" y="3303"/>
                      <a:pt x="2502" y="2502"/>
                    </a:cubicBezTo>
                    <a:cubicBezTo>
                      <a:pt x="3336" y="1701"/>
                      <a:pt x="4104" y="867"/>
                      <a:pt x="48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2341;p66">
                <a:extLst>
                  <a:ext uri="{FF2B5EF4-FFF2-40B4-BE49-F238E27FC236}">
                    <a16:creationId xmlns:a16="http://schemas.microsoft.com/office/drawing/2014/main" id="{C1B548C9-466F-2713-5EC1-8FAD8FE1B86E}"/>
                  </a:ext>
                </a:extLst>
              </p:cNvPr>
              <p:cNvSpPr/>
              <p:nvPr/>
            </p:nvSpPr>
            <p:spPr>
              <a:xfrm>
                <a:off x="1248686" y="4106309"/>
                <a:ext cx="119415" cy="117919"/>
              </a:xfrm>
              <a:custGeom>
                <a:avLst/>
                <a:gdLst/>
                <a:ahLst/>
                <a:cxnLst/>
                <a:rect l="l" t="t" r="r" b="b"/>
                <a:pathLst>
                  <a:path w="5271" h="5205" extrusionOk="0">
                    <a:moveTo>
                      <a:pt x="5271" y="1"/>
                    </a:moveTo>
                    <a:lnTo>
                      <a:pt x="5271" y="1"/>
                    </a:lnTo>
                    <a:cubicBezTo>
                      <a:pt x="4304" y="802"/>
                      <a:pt x="3403" y="1635"/>
                      <a:pt x="2569" y="2536"/>
                    </a:cubicBezTo>
                    <a:cubicBezTo>
                      <a:pt x="1668" y="3370"/>
                      <a:pt x="801" y="4271"/>
                      <a:pt x="1" y="5205"/>
                    </a:cubicBezTo>
                    <a:cubicBezTo>
                      <a:pt x="968" y="4437"/>
                      <a:pt x="1869" y="3570"/>
                      <a:pt x="2702" y="2703"/>
                    </a:cubicBezTo>
                    <a:cubicBezTo>
                      <a:pt x="3603" y="1836"/>
                      <a:pt x="4470" y="935"/>
                      <a:pt x="527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2342;p66">
                <a:extLst>
                  <a:ext uri="{FF2B5EF4-FFF2-40B4-BE49-F238E27FC236}">
                    <a16:creationId xmlns:a16="http://schemas.microsoft.com/office/drawing/2014/main" id="{EF73B5B1-97B7-ABF5-ED46-51F406160815}"/>
                  </a:ext>
                </a:extLst>
              </p:cNvPr>
              <p:cNvSpPr/>
              <p:nvPr/>
            </p:nvSpPr>
            <p:spPr>
              <a:xfrm>
                <a:off x="1246421" y="4173571"/>
                <a:ext cx="128499" cy="127752"/>
              </a:xfrm>
              <a:custGeom>
                <a:avLst/>
                <a:gdLst/>
                <a:ahLst/>
                <a:cxnLst/>
                <a:rect l="l" t="t" r="r" b="b"/>
                <a:pathLst>
                  <a:path w="5672" h="5639" extrusionOk="0">
                    <a:moveTo>
                      <a:pt x="5671" y="1"/>
                    </a:moveTo>
                    <a:cubicBezTo>
                      <a:pt x="4670" y="835"/>
                      <a:pt x="3670" y="1769"/>
                      <a:pt x="2769" y="2703"/>
                    </a:cubicBezTo>
                    <a:cubicBezTo>
                      <a:pt x="1802" y="3637"/>
                      <a:pt x="868" y="4604"/>
                      <a:pt x="0" y="5638"/>
                    </a:cubicBezTo>
                    <a:cubicBezTo>
                      <a:pt x="1035" y="4771"/>
                      <a:pt x="2002" y="3870"/>
                      <a:pt x="2936" y="2903"/>
                    </a:cubicBezTo>
                    <a:cubicBezTo>
                      <a:pt x="3903" y="1969"/>
                      <a:pt x="4804" y="1001"/>
                      <a:pt x="56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2343;p66">
                <a:extLst>
                  <a:ext uri="{FF2B5EF4-FFF2-40B4-BE49-F238E27FC236}">
                    <a16:creationId xmlns:a16="http://schemas.microsoft.com/office/drawing/2014/main" id="{3016242C-C2A5-CA73-8BC1-52B01CC728DE}"/>
                  </a:ext>
                </a:extLst>
              </p:cNvPr>
              <p:cNvSpPr/>
              <p:nvPr/>
            </p:nvSpPr>
            <p:spPr>
              <a:xfrm>
                <a:off x="1242638" y="4239316"/>
                <a:ext cx="142092" cy="140597"/>
              </a:xfrm>
              <a:custGeom>
                <a:avLst/>
                <a:gdLst/>
                <a:ahLst/>
                <a:cxnLst/>
                <a:rect l="l" t="t" r="r" b="b"/>
                <a:pathLst>
                  <a:path w="6272" h="6206" extrusionOk="0">
                    <a:moveTo>
                      <a:pt x="6235" y="0"/>
                    </a:moveTo>
                    <a:cubicBezTo>
                      <a:pt x="6137" y="0"/>
                      <a:pt x="4717" y="1323"/>
                      <a:pt x="3036" y="3036"/>
                    </a:cubicBezTo>
                    <a:cubicBezTo>
                      <a:pt x="1969" y="4037"/>
                      <a:pt x="935" y="5104"/>
                      <a:pt x="1" y="6205"/>
                    </a:cubicBezTo>
                    <a:cubicBezTo>
                      <a:pt x="1" y="6206"/>
                      <a:pt x="2" y="6206"/>
                      <a:pt x="3" y="6206"/>
                    </a:cubicBezTo>
                    <a:cubicBezTo>
                      <a:pt x="69" y="6206"/>
                      <a:pt x="1490" y="4883"/>
                      <a:pt x="3203" y="3170"/>
                    </a:cubicBezTo>
                    <a:cubicBezTo>
                      <a:pt x="4904" y="1469"/>
                      <a:pt x="6272" y="34"/>
                      <a:pt x="6238" y="1"/>
                    </a:cubicBezTo>
                    <a:cubicBezTo>
                      <a:pt x="6238" y="0"/>
                      <a:pt x="6237" y="0"/>
                      <a:pt x="623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2344;p66">
                <a:extLst>
                  <a:ext uri="{FF2B5EF4-FFF2-40B4-BE49-F238E27FC236}">
                    <a16:creationId xmlns:a16="http://schemas.microsoft.com/office/drawing/2014/main" id="{84A399B6-732D-07E1-FDAD-A1EDD37505BC}"/>
                  </a:ext>
                </a:extLst>
              </p:cNvPr>
              <p:cNvSpPr/>
              <p:nvPr/>
            </p:nvSpPr>
            <p:spPr>
              <a:xfrm>
                <a:off x="1238107" y="4306579"/>
                <a:ext cx="153442" cy="150452"/>
              </a:xfrm>
              <a:custGeom>
                <a:avLst/>
                <a:gdLst/>
                <a:ahLst/>
                <a:cxnLst/>
                <a:rect l="l" t="t" r="r" b="b"/>
                <a:pathLst>
                  <a:path w="6773" h="6641" extrusionOk="0">
                    <a:moveTo>
                      <a:pt x="6737" y="0"/>
                    </a:moveTo>
                    <a:cubicBezTo>
                      <a:pt x="6670" y="0"/>
                      <a:pt x="5150" y="1423"/>
                      <a:pt x="3303" y="3236"/>
                    </a:cubicBezTo>
                    <a:cubicBezTo>
                      <a:pt x="1468" y="5071"/>
                      <a:pt x="1" y="6605"/>
                      <a:pt x="67" y="6639"/>
                    </a:cubicBezTo>
                    <a:cubicBezTo>
                      <a:pt x="68" y="6640"/>
                      <a:pt x="69" y="6641"/>
                      <a:pt x="72" y="6641"/>
                    </a:cubicBezTo>
                    <a:cubicBezTo>
                      <a:pt x="168" y="6641"/>
                      <a:pt x="1675" y="5197"/>
                      <a:pt x="3470" y="3403"/>
                    </a:cubicBezTo>
                    <a:cubicBezTo>
                      <a:pt x="5304" y="1568"/>
                      <a:pt x="6772" y="34"/>
                      <a:pt x="6739" y="1"/>
                    </a:cubicBezTo>
                    <a:cubicBezTo>
                      <a:pt x="6738" y="0"/>
                      <a:pt x="6738" y="0"/>
                      <a:pt x="67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2345;p66">
                <a:extLst>
                  <a:ext uri="{FF2B5EF4-FFF2-40B4-BE49-F238E27FC236}">
                    <a16:creationId xmlns:a16="http://schemas.microsoft.com/office/drawing/2014/main" id="{7422C621-D6E0-1E41-5D88-849D353E96DE}"/>
                  </a:ext>
                </a:extLst>
              </p:cNvPr>
              <p:cNvSpPr/>
              <p:nvPr/>
            </p:nvSpPr>
            <p:spPr>
              <a:xfrm>
                <a:off x="1236589" y="4373026"/>
                <a:ext cx="163252" cy="160307"/>
              </a:xfrm>
              <a:custGeom>
                <a:avLst/>
                <a:gdLst/>
                <a:ahLst/>
                <a:cxnLst/>
                <a:rect l="l" t="t" r="r" b="b"/>
                <a:pathLst>
                  <a:path w="7206" h="7076" extrusionOk="0">
                    <a:moveTo>
                      <a:pt x="7169" y="1"/>
                    </a:moveTo>
                    <a:cubicBezTo>
                      <a:pt x="7072" y="1"/>
                      <a:pt x="5464" y="1545"/>
                      <a:pt x="3537" y="3472"/>
                    </a:cubicBezTo>
                    <a:cubicBezTo>
                      <a:pt x="1569" y="5407"/>
                      <a:pt x="1" y="7041"/>
                      <a:pt x="34" y="7075"/>
                    </a:cubicBezTo>
                    <a:cubicBezTo>
                      <a:pt x="35" y="7075"/>
                      <a:pt x="35" y="7075"/>
                      <a:pt x="36" y="7075"/>
                    </a:cubicBezTo>
                    <a:cubicBezTo>
                      <a:pt x="102" y="7075"/>
                      <a:pt x="1723" y="5553"/>
                      <a:pt x="3670" y="3606"/>
                    </a:cubicBezTo>
                    <a:cubicBezTo>
                      <a:pt x="5638" y="1671"/>
                      <a:pt x="7206" y="36"/>
                      <a:pt x="7173" y="3"/>
                    </a:cubicBezTo>
                    <a:cubicBezTo>
                      <a:pt x="7172" y="2"/>
                      <a:pt x="7171" y="1"/>
                      <a:pt x="716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2346;p66">
                <a:extLst>
                  <a:ext uri="{FF2B5EF4-FFF2-40B4-BE49-F238E27FC236}">
                    <a16:creationId xmlns:a16="http://schemas.microsoft.com/office/drawing/2014/main" id="{8F72A792-7827-1564-E66D-3F20365DEEF9}"/>
                  </a:ext>
                </a:extLst>
              </p:cNvPr>
              <p:cNvSpPr/>
              <p:nvPr/>
            </p:nvSpPr>
            <p:spPr>
              <a:xfrm>
                <a:off x="1232058" y="4441852"/>
                <a:ext cx="173084" cy="170819"/>
              </a:xfrm>
              <a:custGeom>
                <a:avLst/>
                <a:gdLst/>
                <a:ahLst/>
                <a:cxnLst/>
                <a:rect l="l" t="t" r="r" b="b"/>
                <a:pathLst>
                  <a:path w="7640" h="7540" extrusionOk="0">
                    <a:moveTo>
                      <a:pt x="7605" y="0"/>
                    </a:moveTo>
                    <a:cubicBezTo>
                      <a:pt x="7538" y="0"/>
                      <a:pt x="5817" y="1623"/>
                      <a:pt x="3737" y="3703"/>
                    </a:cubicBezTo>
                    <a:cubicBezTo>
                      <a:pt x="1635" y="5771"/>
                      <a:pt x="1" y="7506"/>
                      <a:pt x="34" y="7539"/>
                    </a:cubicBezTo>
                    <a:cubicBezTo>
                      <a:pt x="34" y="7540"/>
                      <a:pt x="35" y="7540"/>
                      <a:pt x="36" y="7540"/>
                    </a:cubicBezTo>
                    <a:cubicBezTo>
                      <a:pt x="102" y="7540"/>
                      <a:pt x="1823" y="5884"/>
                      <a:pt x="3903" y="3837"/>
                    </a:cubicBezTo>
                    <a:cubicBezTo>
                      <a:pt x="5972" y="1768"/>
                      <a:pt x="7639" y="34"/>
                      <a:pt x="7606" y="1"/>
                    </a:cubicBezTo>
                    <a:cubicBezTo>
                      <a:pt x="7606" y="0"/>
                      <a:pt x="7605" y="0"/>
                      <a:pt x="76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2347;p66">
                <a:extLst>
                  <a:ext uri="{FF2B5EF4-FFF2-40B4-BE49-F238E27FC236}">
                    <a16:creationId xmlns:a16="http://schemas.microsoft.com/office/drawing/2014/main" id="{C44F13F7-8350-B222-A297-D05B61D16BBE}"/>
                  </a:ext>
                </a:extLst>
              </p:cNvPr>
              <p:cNvSpPr/>
              <p:nvPr/>
            </p:nvSpPr>
            <p:spPr>
              <a:xfrm>
                <a:off x="1231310" y="4506826"/>
                <a:ext cx="182894" cy="179949"/>
              </a:xfrm>
              <a:custGeom>
                <a:avLst/>
                <a:gdLst/>
                <a:ahLst/>
                <a:cxnLst/>
                <a:rect l="l" t="t" r="r" b="b"/>
                <a:pathLst>
                  <a:path w="8073" h="7943" extrusionOk="0">
                    <a:moveTo>
                      <a:pt x="8038" y="1"/>
                    </a:moveTo>
                    <a:cubicBezTo>
                      <a:pt x="7971" y="1"/>
                      <a:pt x="6151" y="1723"/>
                      <a:pt x="3970" y="3904"/>
                    </a:cubicBezTo>
                    <a:cubicBezTo>
                      <a:pt x="1768" y="6106"/>
                      <a:pt x="0" y="7907"/>
                      <a:pt x="67" y="7940"/>
                    </a:cubicBezTo>
                    <a:cubicBezTo>
                      <a:pt x="68" y="7942"/>
                      <a:pt x="69" y="7942"/>
                      <a:pt x="71" y="7942"/>
                    </a:cubicBezTo>
                    <a:cubicBezTo>
                      <a:pt x="168" y="7942"/>
                      <a:pt x="1975" y="6199"/>
                      <a:pt x="4137" y="4037"/>
                    </a:cubicBezTo>
                    <a:cubicBezTo>
                      <a:pt x="6338" y="1869"/>
                      <a:pt x="8073" y="35"/>
                      <a:pt x="8039" y="1"/>
                    </a:cubicBezTo>
                    <a:cubicBezTo>
                      <a:pt x="8039" y="1"/>
                      <a:pt x="8039" y="1"/>
                      <a:pt x="803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2348;p66">
                <a:extLst>
                  <a:ext uri="{FF2B5EF4-FFF2-40B4-BE49-F238E27FC236}">
                    <a16:creationId xmlns:a16="http://schemas.microsoft.com/office/drawing/2014/main" id="{4454E80B-1405-1CD2-DCEB-E7450569DEEA}"/>
                  </a:ext>
                </a:extLst>
              </p:cNvPr>
              <p:cNvSpPr/>
              <p:nvPr/>
            </p:nvSpPr>
            <p:spPr>
              <a:xfrm>
                <a:off x="1225261" y="4567270"/>
                <a:ext cx="203306" cy="201086"/>
              </a:xfrm>
              <a:custGeom>
                <a:avLst/>
                <a:gdLst/>
                <a:ahLst/>
                <a:cxnLst/>
                <a:rect l="l" t="t" r="r" b="b"/>
                <a:pathLst>
                  <a:path w="8974" h="8876" extrusionOk="0">
                    <a:moveTo>
                      <a:pt x="8937" y="0"/>
                    </a:moveTo>
                    <a:cubicBezTo>
                      <a:pt x="8840" y="0"/>
                      <a:pt x="6831" y="1943"/>
                      <a:pt x="4404" y="4338"/>
                    </a:cubicBezTo>
                    <a:cubicBezTo>
                      <a:pt x="1969" y="6807"/>
                      <a:pt x="0" y="8808"/>
                      <a:pt x="34" y="8875"/>
                    </a:cubicBezTo>
                    <a:cubicBezTo>
                      <a:pt x="34" y="8875"/>
                      <a:pt x="35" y="8875"/>
                      <a:pt x="35" y="8875"/>
                    </a:cubicBezTo>
                    <a:cubicBezTo>
                      <a:pt x="101" y="8875"/>
                      <a:pt x="2123" y="6920"/>
                      <a:pt x="4570" y="4505"/>
                    </a:cubicBezTo>
                    <a:cubicBezTo>
                      <a:pt x="7039" y="2037"/>
                      <a:pt x="8974" y="35"/>
                      <a:pt x="8940" y="2"/>
                    </a:cubicBezTo>
                    <a:cubicBezTo>
                      <a:pt x="8940" y="1"/>
                      <a:pt x="8939" y="0"/>
                      <a:pt x="89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2349;p66">
                <a:extLst>
                  <a:ext uri="{FF2B5EF4-FFF2-40B4-BE49-F238E27FC236}">
                    <a16:creationId xmlns:a16="http://schemas.microsoft.com/office/drawing/2014/main" id="{D690C673-AD85-B3D0-4ADE-33CAB7412F7F}"/>
                  </a:ext>
                </a:extLst>
              </p:cNvPr>
              <p:cNvSpPr/>
              <p:nvPr/>
            </p:nvSpPr>
            <p:spPr>
              <a:xfrm>
                <a:off x="1261532" y="4635303"/>
                <a:ext cx="173084" cy="171634"/>
              </a:xfrm>
              <a:custGeom>
                <a:avLst/>
                <a:gdLst/>
                <a:ahLst/>
                <a:cxnLst/>
                <a:rect l="l" t="t" r="r" b="b"/>
                <a:pathLst>
                  <a:path w="7640" h="7576" extrusionOk="0">
                    <a:moveTo>
                      <a:pt x="7571" y="0"/>
                    </a:moveTo>
                    <a:cubicBezTo>
                      <a:pt x="7504" y="0"/>
                      <a:pt x="5784" y="1623"/>
                      <a:pt x="3737" y="3704"/>
                    </a:cubicBezTo>
                    <a:cubicBezTo>
                      <a:pt x="1635" y="5805"/>
                      <a:pt x="1" y="7540"/>
                      <a:pt x="34" y="7573"/>
                    </a:cubicBezTo>
                    <a:cubicBezTo>
                      <a:pt x="35" y="7574"/>
                      <a:pt x="36" y="7575"/>
                      <a:pt x="38" y="7575"/>
                    </a:cubicBezTo>
                    <a:cubicBezTo>
                      <a:pt x="135" y="7575"/>
                      <a:pt x="1842" y="5931"/>
                      <a:pt x="3870" y="3870"/>
                    </a:cubicBezTo>
                    <a:cubicBezTo>
                      <a:pt x="5972" y="1769"/>
                      <a:pt x="7639" y="34"/>
                      <a:pt x="7573" y="1"/>
                    </a:cubicBezTo>
                    <a:cubicBezTo>
                      <a:pt x="7572" y="1"/>
                      <a:pt x="7572" y="0"/>
                      <a:pt x="757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2350;p66">
                <a:extLst>
                  <a:ext uri="{FF2B5EF4-FFF2-40B4-BE49-F238E27FC236}">
                    <a16:creationId xmlns:a16="http://schemas.microsoft.com/office/drawing/2014/main" id="{7B3E7D35-B3A0-69C8-8026-D827544E405A}"/>
                  </a:ext>
                </a:extLst>
              </p:cNvPr>
              <p:cNvSpPr/>
              <p:nvPr/>
            </p:nvSpPr>
            <p:spPr>
              <a:xfrm>
                <a:off x="1304599" y="4708614"/>
                <a:ext cx="136066" cy="142092"/>
              </a:xfrm>
              <a:custGeom>
                <a:avLst/>
                <a:gdLst/>
                <a:ahLst/>
                <a:cxnLst/>
                <a:rect l="l" t="t" r="r" b="b"/>
                <a:pathLst>
                  <a:path w="6006" h="6272" extrusionOk="0">
                    <a:moveTo>
                      <a:pt x="6005" y="1"/>
                    </a:moveTo>
                    <a:cubicBezTo>
                      <a:pt x="4938" y="968"/>
                      <a:pt x="3937" y="2002"/>
                      <a:pt x="2970" y="3070"/>
                    </a:cubicBezTo>
                    <a:cubicBezTo>
                      <a:pt x="1302" y="4804"/>
                      <a:pt x="1" y="6238"/>
                      <a:pt x="34" y="6272"/>
                    </a:cubicBezTo>
                    <a:cubicBezTo>
                      <a:pt x="1102" y="5304"/>
                      <a:pt x="2136" y="4270"/>
                      <a:pt x="3103" y="3203"/>
                    </a:cubicBezTo>
                    <a:cubicBezTo>
                      <a:pt x="4137" y="2202"/>
                      <a:pt x="5105" y="1101"/>
                      <a:pt x="60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2351;p66">
                <a:extLst>
                  <a:ext uri="{FF2B5EF4-FFF2-40B4-BE49-F238E27FC236}">
                    <a16:creationId xmlns:a16="http://schemas.microsoft.com/office/drawing/2014/main" id="{58DDB07D-1D18-7AFC-8015-5824EC59FCE2}"/>
                  </a:ext>
                </a:extLst>
              </p:cNvPr>
              <p:cNvSpPr/>
              <p:nvPr/>
            </p:nvSpPr>
            <p:spPr>
              <a:xfrm>
                <a:off x="1260014" y="3843329"/>
                <a:ext cx="75600" cy="74829"/>
              </a:xfrm>
              <a:custGeom>
                <a:avLst/>
                <a:gdLst/>
                <a:ahLst/>
                <a:cxnLst/>
                <a:rect l="l" t="t" r="r" b="b"/>
                <a:pathLst>
                  <a:path w="3337" h="3303" extrusionOk="0">
                    <a:moveTo>
                      <a:pt x="3337" y="1"/>
                    </a:moveTo>
                    <a:cubicBezTo>
                      <a:pt x="2703" y="468"/>
                      <a:pt x="2136" y="1001"/>
                      <a:pt x="1602" y="1568"/>
                    </a:cubicBezTo>
                    <a:cubicBezTo>
                      <a:pt x="1002" y="2102"/>
                      <a:pt x="468" y="2669"/>
                      <a:pt x="1" y="3303"/>
                    </a:cubicBezTo>
                    <a:cubicBezTo>
                      <a:pt x="635" y="2836"/>
                      <a:pt x="1202" y="2302"/>
                      <a:pt x="1735" y="1735"/>
                    </a:cubicBezTo>
                    <a:cubicBezTo>
                      <a:pt x="2336" y="1202"/>
                      <a:pt x="2870" y="601"/>
                      <a:pt x="333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2352;p66">
                <a:extLst>
                  <a:ext uri="{FF2B5EF4-FFF2-40B4-BE49-F238E27FC236}">
                    <a16:creationId xmlns:a16="http://schemas.microsoft.com/office/drawing/2014/main" id="{12430E78-0CBE-0616-2EB9-7B6169F91D39}"/>
                  </a:ext>
                </a:extLst>
              </p:cNvPr>
              <p:cNvSpPr/>
              <p:nvPr/>
            </p:nvSpPr>
            <p:spPr>
              <a:xfrm>
                <a:off x="336551" y="4449577"/>
                <a:ext cx="350677" cy="331692"/>
              </a:xfrm>
              <a:custGeom>
                <a:avLst/>
                <a:gdLst/>
                <a:ahLst/>
                <a:cxnLst/>
                <a:rect l="l" t="t" r="r" b="b"/>
                <a:pathLst>
                  <a:path w="15479" h="14641" extrusionOk="0">
                    <a:moveTo>
                      <a:pt x="1946" y="1"/>
                    </a:moveTo>
                    <a:cubicBezTo>
                      <a:pt x="1776" y="1"/>
                      <a:pt x="1608" y="51"/>
                      <a:pt x="1468" y="160"/>
                    </a:cubicBezTo>
                    <a:cubicBezTo>
                      <a:pt x="1168" y="360"/>
                      <a:pt x="1135" y="727"/>
                      <a:pt x="1001" y="1061"/>
                    </a:cubicBezTo>
                    <a:cubicBezTo>
                      <a:pt x="834" y="1661"/>
                      <a:pt x="367" y="2128"/>
                      <a:pt x="167" y="2695"/>
                    </a:cubicBezTo>
                    <a:cubicBezTo>
                      <a:pt x="0" y="3295"/>
                      <a:pt x="201" y="4096"/>
                      <a:pt x="834" y="4163"/>
                    </a:cubicBezTo>
                    <a:lnTo>
                      <a:pt x="634" y="4229"/>
                    </a:lnTo>
                    <a:cubicBezTo>
                      <a:pt x="4003" y="7232"/>
                      <a:pt x="7372" y="10234"/>
                      <a:pt x="10708" y="13203"/>
                    </a:cubicBezTo>
                    <a:cubicBezTo>
                      <a:pt x="11476" y="13906"/>
                      <a:pt x="12367" y="14641"/>
                      <a:pt x="13409" y="14641"/>
                    </a:cubicBezTo>
                    <a:cubicBezTo>
                      <a:pt x="13454" y="14641"/>
                      <a:pt x="13498" y="14640"/>
                      <a:pt x="13543" y="14637"/>
                    </a:cubicBezTo>
                    <a:cubicBezTo>
                      <a:pt x="14644" y="14504"/>
                      <a:pt x="15478" y="13503"/>
                      <a:pt x="15411" y="12369"/>
                    </a:cubicBezTo>
                    <a:cubicBezTo>
                      <a:pt x="15245" y="11068"/>
                      <a:pt x="13944" y="10234"/>
                      <a:pt x="12910" y="9467"/>
                    </a:cubicBezTo>
                    <a:cubicBezTo>
                      <a:pt x="11008" y="8066"/>
                      <a:pt x="9074" y="6131"/>
                      <a:pt x="7306" y="4630"/>
                    </a:cubicBezTo>
                    <a:cubicBezTo>
                      <a:pt x="5438" y="3062"/>
                      <a:pt x="4203" y="1628"/>
                      <a:pt x="2502" y="193"/>
                    </a:cubicBezTo>
                    <a:cubicBezTo>
                      <a:pt x="2341" y="68"/>
                      <a:pt x="2142" y="1"/>
                      <a:pt x="1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2353;p66">
                <a:extLst>
                  <a:ext uri="{FF2B5EF4-FFF2-40B4-BE49-F238E27FC236}">
                    <a16:creationId xmlns:a16="http://schemas.microsoft.com/office/drawing/2014/main" id="{7E348240-8C0E-059A-D17A-1A4A2E77E82D}"/>
                  </a:ext>
                </a:extLst>
              </p:cNvPr>
              <p:cNvSpPr/>
              <p:nvPr/>
            </p:nvSpPr>
            <p:spPr>
              <a:xfrm>
                <a:off x="394729" y="4456963"/>
                <a:ext cx="275100" cy="241095"/>
              </a:xfrm>
              <a:custGeom>
                <a:avLst/>
                <a:gdLst/>
                <a:ahLst/>
                <a:cxnLst/>
                <a:rect l="l" t="t" r="r" b="b"/>
                <a:pathLst>
                  <a:path w="12143" h="10642" extrusionOk="0">
                    <a:moveTo>
                      <a:pt x="1" y="1"/>
                    </a:moveTo>
                    <a:lnTo>
                      <a:pt x="1" y="1"/>
                    </a:lnTo>
                    <a:cubicBezTo>
                      <a:pt x="134" y="134"/>
                      <a:pt x="268" y="301"/>
                      <a:pt x="435" y="434"/>
                    </a:cubicBezTo>
                    <a:lnTo>
                      <a:pt x="1669" y="1635"/>
                    </a:lnTo>
                    <a:cubicBezTo>
                      <a:pt x="2736" y="2636"/>
                      <a:pt x="4204" y="4037"/>
                      <a:pt x="5872" y="5538"/>
                    </a:cubicBezTo>
                    <a:lnTo>
                      <a:pt x="8207" y="7673"/>
                    </a:lnTo>
                    <a:cubicBezTo>
                      <a:pt x="8841" y="8240"/>
                      <a:pt x="9508" y="8774"/>
                      <a:pt x="10242" y="9274"/>
                    </a:cubicBezTo>
                    <a:cubicBezTo>
                      <a:pt x="10842" y="9674"/>
                      <a:pt x="11309" y="10041"/>
                      <a:pt x="11643" y="10275"/>
                    </a:cubicBezTo>
                    <a:cubicBezTo>
                      <a:pt x="11809" y="10408"/>
                      <a:pt x="11976" y="10542"/>
                      <a:pt x="12143" y="10642"/>
                    </a:cubicBezTo>
                    <a:cubicBezTo>
                      <a:pt x="12010" y="10508"/>
                      <a:pt x="11876" y="10341"/>
                      <a:pt x="11709" y="10241"/>
                    </a:cubicBezTo>
                    <a:cubicBezTo>
                      <a:pt x="11409" y="9975"/>
                      <a:pt x="10942" y="9608"/>
                      <a:pt x="10342" y="9141"/>
                    </a:cubicBezTo>
                    <a:cubicBezTo>
                      <a:pt x="9641" y="8640"/>
                      <a:pt x="9007" y="8106"/>
                      <a:pt x="8374" y="7539"/>
                    </a:cubicBezTo>
                    <a:cubicBezTo>
                      <a:pt x="7640" y="6872"/>
                      <a:pt x="6873" y="6138"/>
                      <a:pt x="6039" y="5405"/>
                    </a:cubicBezTo>
                    <a:cubicBezTo>
                      <a:pt x="4404" y="3870"/>
                      <a:pt x="2903" y="2536"/>
                      <a:pt x="1802" y="1535"/>
                    </a:cubicBezTo>
                    <a:lnTo>
                      <a:pt x="501" y="401"/>
                    </a:lnTo>
                    <a:cubicBezTo>
                      <a:pt x="335" y="234"/>
                      <a:pt x="168"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2354;p66">
                <a:extLst>
                  <a:ext uri="{FF2B5EF4-FFF2-40B4-BE49-F238E27FC236}">
                    <a16:creationId xmlns:a16="http://schemas.microsoft.com/office/drawing/2014/main" id="{0B88A187-837E-9B76-08ED-4E52729821F9}"/>
                  </a:ext>
                </a:extLst>
              </p:cNvPr>
              <p:cNvSpPr/>
              <p:nvPr/>
            </p:nvSpPr>
            <p:spPr>
              <a:xfrm>
                <a:off x="366025" y="4496269"/>
                <a:ext cx="278883" cy="223695"/>
              </a:xfrm>
              <a:custGeom>
                <a:avLst/>
                <a:gdLst/>
                <a:ahLst/>
                <a:cxnLst/>
                <a:rect l="l" t="t" r="r" b="b"/>
                <a:pathLst>
                  <a:path w="12310" h="9874" extrusionOk="0">
                    <a:moveTo>
                      <a:pt x="0" y="0"/>
                    </a:moveTo>
                    <a:lnTo>
                      <a:pt x="0" y="0"/>
                    </a:lnTo>
                    <a:cubicBezTo>
                      <a:pt x="134" y="167"/>
                      <a:pt x="267" y="334"/>
                      <a:pt x="434" y="467"/>
                    </a:cubicBezTo>
                    <a:cubicBezTo>
                      <a:pt x="701" y="767"/>
                      <a:pt x="1135" y="1168"/>
                      <a:pt x="1635" y="1668"/>
                    </a:cubicBezTo>
                    <a:cubicBezTo>
                      <a:pt x="2669" y="2635"/>
                      <a:pt x="4170" y="3936"/>
                      <a:pt x="5871" y="5304"/>
                    </a:cubicBezTo>
                    <a:cubicBezTo>
                      <a:pt x="7572" y="6705"/>
                      <a:pt x="9174" y="7839"/>
                      <a:pt x="10341" y="8640"/>
                    </a:cubicBezTo>
                    <a:cubicBezTo>
                      <a:pt x="10942" y="9040"/>
                      <a:pt x="11442" y="9374"/>
                      <a:pt x="11775" y="9574"/>
                    </a:cubicBezTo>
                    <a:cubicBezTo>
                      <a:pt x="11942" y="9707"/>
                      <a:pt x="12109" y="9807"/>
                      <a:pt x="12309" y="9874"/>
                    </a:cubicBezTo>
                    <a:cubicBezTo>
                      <a:pt x="12142" y="9741"/>
                      <a:pt x="11976" y="9607"/>
                      <a:pt x="11809" y="9507"/>
                    </a:cubicBezTo>
                    <a:lnTo>
                      <a:pt x="10441" y="8506"/>
                    </a:lnTo>
                    <a:cubicBezTo>
                      <a:pt x="9274" y="7706"/>
                      <a:pt x="7706" y="6538"/>
                      <a:pt x="6005" y="5171"/>
                    </a:cubicBezTo>
                    <a:cubicBezTo>
                      <a:pt x="4303" y="3803"/>
                      <a:pt x="2802" y="2502"/>
                      <a:pt x="1735" y="1568"/>
                    </a:cubicBezTo>
                    <a:lnTo>
                      <a:pt x="501" y="434"/>
                    </a:lnTo>
                    <a:cubicBezTo>
                      <a:pt x="334" y="267"/>
                      <a:pt x="167" y="1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2355;p66">
                <a:extLst>
                  <a:ext uri="{FF2B5EF4-FFF2-40B4-BE49-F238E27FC236}">
                    <a16:creationId xmlns:a16="http://schemas.microsoft.com/office/drawing/2014/main" id="{9790A397-4FD6-A777-A8B4-1A2353CC9904}"/>
                  </a:ext>
                </a:extLst>
              </p:cNvPr>
              <p:cNvSpPr/>
              <p:nvPr/>
            </p:nvSpPr>
            <p:spPr>
              <a:xfrm>
                <a:off x="412876" y="4532540"/>
                <a:ext cx="64250" cy="63502"/>
              </a:xfrm>
              <a:custGeom>
                <a:avLst/>
                <a:gdLst/>
                <a:ahLst/>
                <a:cxnLst/>
                <a:rect l="l" t="t" r="r" b="b"/>
                <a:pathLst>
                  <a:path w="2836" h="2803" extrusionOk="0">
                    <a:moveTo>
                      <a:pt x="2836" y="0"/>
                    </a:moveTo>
                    <a:lnTo>
                      <a:pt x="2836" y="0"/>
                    </a:lnTo>
                    <a:cubicBezTo>
                      <a:pt x="1768" y="834"/>
                      <a:pt x="834" y="1768"/>
                      <a:pt x="1" y="2802"/>
                    </a:cubicBezTo>
                    <a:cubicBezTo>
                      <a:pt x="534" y="2435"/>
                      <a:pt x="1035" y="1968"/>
                      <a:pt x="1502" y="1501"/>
                    </a:cubicBezTo>
                    <a:cubicBezTo>
                      <a:pt x="1969" y="1034"/>
                      <a:pt x="2436" y="534"/>
                      <a:pt x="283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2356;p66">
                <a:extLst>
                  <a:ext uri="{FF2B5EF4-FFF2-40B4-BE49-F238E27FC236}">
                    <a16:creationId xmlns:a16="http://schemas.microsoft.com/office/drawing/2014/main" id="{A85F05A6-AFBA-8FFD-6F54-79C3BBBA2384}"/>
                  </a:ext>
                </a:extLst>
              </p:cNvPr>
              <p:cNvSpPr/>
              <p:nvPr/>
            </p:nvSpPr>
            <p:spPr>
              <a:xfrm>
                <a:off x="556463" y="4665547"/>
                <a:ext cx="68033" cy="65767"/>
              </a:xfrm>
              <a:custGeom>
                <a:avLst/>
                <a:gdLst/>
                <a:ahLst/>
                <a:cxnLst/>
                <a:rect l="l" t="t" r="r" b="b"/>
                <a:pathLst>
                  <a:path w="3003" h="2903" extrusionOk="0">
                    <a:moveTo>
                      <a:pt x="3003" y="0"/>
                    </a:moveTo>
                    <a:lnTo>
                      <a:pt x="3003" y="0"/>
                    </a:lnTo>
                    <a:cubicBezTo>
                      <a:pt x="2435" y="401"/>
                      <a:pt x="1902" y="868"/>
                      <a:pt x="1435" y="1368"/>
                    </a:cubicBezTo>
                    <a:cubicBezTo>
                      <a:pt x="901" y="1835"/>
                      <a:pt x="401" y="2335"/>
                      <a:pt x="0" y="2902"/>
                    </a:cubicBezTo>
                    <a:cubicBezTo>
                      <a:pt x="567" y="2502"/>
                      <a:pt x="1101" y="2035"/>
                      <a:pt x="1568" y="1535"/>
                    </a:cubicBezTo>
                    <a:cubicBezTo>
                      <a:pt x="2102" y="1068"/>
                      <a:pt x="2602" y="534"/>
                      <a:pt x="30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2357;p66">
                <a:extLst>
                  <a:ext uri="{FF2B5EF4-FFF2-40B4-BE49-F238E27FC236}">
                    <a16:creationId xmlns:a16="http://schemas.microsoft.com/office/drawing/2014/main" id="{B2479F35-95AA-4157-6D23-08B6DE77D25D}"/>
                  </a:ext>
                </a:extLst>
              </p:cNvPr>
              <p:cNvSpPr/>
              <p:nvPr/>
            </p:nvSpPr>
            <p:spPr>
              <a:xfrm>
                <a:off x="1120210" y="3594713"/>
                <a:ext cx="68033" cy="106569"/>
              </a:xfrm>
              <a:custGeom>
                <a:avLst/>
                <a:gdLst/>
                <a:ahLst/>
                <a:cxnLst/>
                <a:rect l="l" t="t" r="r" b="b"/>
                <a:pathLst>
                  <a:path w="3003" h="4704" extrusionOk="0">
                    <a:moveTo>
                      <a:pt x="3003" y="0"/>
                    </a:moveTo>
                    <a:lnTo>
                      <a:pt x="3003" y="0"/>
                    </a:lnTo>
                    <a:cubicBezTo>
                      <a:pt x="2403" y="734"/>
                      <a:pt x="1869" y="1501"/>
                      <a:pt x="1402" y="2302"/>
                    </a:cubicBezTo>
                    <a:cubicBezTo>
                      <a:pt x="868" y="3069"/>
                      <a:pt x="401" y="3870"/>
                      <a:pt x="1" y="4703"/>
                    </a:cubicBezTo>
                    <a:cubicBezTo>
                      <a:pt x="568" y="3970"/>
                      <a:pt x="1102" y="3202"/>
                      <a:pt x="1602" y="2402"/>
                    </a:cubicBezTo>
                    <a:cubicBezTo>
                      <a:pt x="2136" y="1635"/>
                      <a:pt x="2603" y="834"/>
                      <a:pt x="30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2358;p66">
                <a:extLst>
                  <a:ext uri="{FF2B5EF4-FFF2-40B4-BE49-F238E27FC236}">
                    <a16:creationId xmlns:a16="http://schemas.microsoft.com/office/drawing/2014/main" id="{51D5D307-64A6-E3DB-0FD8-5A92ADD308B9}"/>
                  </a:ext>
                </a:extLst>
              </p:cNvPr>
              <p:cNvSpPr/>
              <p:nvPr/>
            </p:nvSpPr>
            <p:spPr>
              <a:xfrm>
                <a:off x="1416447" y="3590930"/>
                <a:ext cx="52174" cy="113366"/>
              </a:xfrm>
              <a:custGeom>
                <a:avLst/>
                <a:gdLst/>
                <a:ahLst/>
                <a:cxnLst/>
                <a:rect l="l" t="t" r="r" b="b"/>
                <a:pathLst>
                  <a:path w="2303" h="5004" extrusionOk="0">
                    <a:moveTo>
                      <a:pt x="1" y="0"/>
                    </a:moveTo>
                    <a:cubicBezTo>
                      <a:pt x="268" y="868"/>
                      <a:pt x="635" y="1735"/>
                      <a:pt x="1068" y="2535"/>
                    </a:cubicBezTo>
                    <a:cubicBezTo>
                      <a:pt x="1402" y="3403"/>
                      <a:pt x="1835" y="4237"/>
                      <a:pt x="2302" y="5004"/>
                    </a:cubicBezTo>
                    <a:cubicBezTo>
                      <a:pt x="1669" y="3269"/>
                      <a:pt x="901" y="1601"/>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2359;p66">
                <a:extLst>
                  <a:ext uri="{FF2B5EF4-FFF2-40B4-BE49-F238E27FC236}">
                    <a16:creationId xmlns:a16="http://schemas.microsoft.com/office/drawing/2014/main" id="{8270D58A-7F5C-0752-CDD6-5B1E0FD495CE}"/>
                  </a:ext>
                </a:extLst>
              </p:cNvPr>
              <p:cNvSpPr/>
              <p:nvPr/>
            </p:nvSpPr>
            <p:spPr>
              <a:xfrm>
                <a:off x="1984000" y="4197948"/>
                <a:ext cx="272812" cy="387695"/>
              </a:xfrm>
              <a:custGeom>
                <a:avLst/>
                <a:gdLst/>
                <a:ahLst/>
                <a:cxnLst/>
                <a:rect l="l" t="t" r="r" b="b"/>
                <a:pathLst>
                  <a:path w="12042" h="17113" extrusionOk="0">
                    <a:moveTo>
                      <a:pt x="9723" y="0"/>
                    </a:moveTo>
                    <a:cubicBezTo>
                      <a:pt x="9520" y="0"/>
                      <a:pt x="9313" y="30"/>
                      <a:pt x="9107" y="92"/>
                    </a:cubicBezTo>
                    <a:cubicBezTo>
                      <a:pt x="7872" y="526"/>
                      <a:pt x="7372" y="1960"/>
                      <a:pt x="6838" y="3161"/>
                    </a:cubicBezTo>
                    <a:cubicBezTo>
                      <a:pt x="5904" y="5329"/>
                      <a:pt x="4437" y="7164"/>
                      <a:pt x="3102" y="9099"/>
                    </a:cubicBezTo>
                    <a:cubicBezTo>
                      <a:pt x="1735" y="11000"/>
                      <a:pt x="500" y="13068"/>
                      <a:pt x="100" y="15370"/>
                    </a:cubicBezTo>
                    <a:cubicBezTo>
                      <a:pt x="0" y="15737"/>
                      <a:pt x="67" y="16104"/>
                      <a:pt x="300" y="16404"/>
                    </a:cubicBezTo>
                    <a:cubicBezTo>
                      <a:pt x="567" y="16637"/>
                      <a:pt x="967" y="16604"/>
                      <a:pt x="1301" y="16637"/>
                    </a:cubicBezTo>
                    <a:cubicBezTo>
                      <a:pt x="1901" y="16671"/>
                      <a:pt x="2468" y="17038"/>
                      <a:pt x="3069" y="17104"/>
                    </a:cubicBezTo>
                    <a:cubicBezTo>
                      <a:pt x="3120" y="17110"/>
                      <a:pt x="3171" y="17113"/>
                      <a:pt x="3221" y="17113"/>
                    </a:cubicBezTo>
                    <a:cubicBezTo>
                      <a:pt x="3763" y="17113"/>
                      <a:pt x="4256" y="16792"/>
                      <a:pt x="4470" y="16304"/>
                    </a:cubicBezTo>
                    <a:lnTo>
                      <a:pt x="10975" y="4495"/>
                    </a:lnTo>
                    <a:cubicBezTo>
                      <a:pt x="11508" y="3528"/>
                      <a:pt x="12042" y="2461"/>
                      <a:pt x="11708" y="1427"/>
                    </a:cubicBezTo>
                    <a:cubicBezTo>
                      <a:pt x="11410" y="559"/>
                      <a:pt x="10605" y="0"/>
                      <a:pt x="9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360;p66">
                <a:extLst>
                  <a:ext uri="{FF2B5EF4-FFF2-40B4-BE49-F238E27FC236}">
                    <a16:creationId xmlns:a16="http://schemas.microsoft.com/office/drawing/2014/main" id="{4A4D7833-4F25-6DF3-049C-A25764CC5A9A}"/>
                  </a:ext>
                </a:extLst>
              </p:cNvPr>
              <p:cNvSpPr/>
              <p:nvPr/>
            </p:nvSpPr>
            <p:spPr>
              <a:xfrm>
                <a:off x="2027815" y="4249148"/>
                <a:ext cx="151924" cy="319685"/>
              </a:xfrm>
              <a:custGeom>
                <a:avLst/>
                <a:gdLst/>
                <a:ahLst/>
                <a:cxnLst/>
                <a:rect l="l" t="t" r="r" b="b"/>
                <a:pathLst>
                  <a:path w="6706" h="14111" extrusionOk="0">
                    <a:moveTo>
                      <a:pt x="6706" y="0"/>
                    </a:moveTo>
                    <a:lnTo>
                      <a:pt x="6706" y="0"/>
                    </a:lnTo>
                    <a:cubicBezTo>
                      <a:pt x="6572" y="167"/>
                      <a:pt x="6505" y="334"/>
                      <a:pt x="6405" y="534"/>
                    </a:cubicBezTo>
                    <a:cubicBezTo>
                      <a:pt x="6239" y="934"/>
                      <a:pt x="6005" y="1468"/>
                      <a:pt x="5738" y="2069"/>
                    </a:cubicBezTo>
                    <a:cubicBezTo>
                      <a:pt x="5171" y="3336"/>
                      <a:pt x="4371" y="5137"/>
                      <a:pt x="3437" y="7106"/>
                    </a:cubicBezTo>
                    <a:cubicBezTo>
                      <a:pt x="2503" y="9040"/>
                      <a:pt x="1635" y="10808"/>
                      <a:pt x="1001" y="12076"/>
                    </a:cubicBezTo>
                    <a:lnTo>
                      <a:pt x="234" y="13577"/>
                    </a:lnTo>
                    <a:cubicBezTo>
                      <a:pt x="168" y="13744"/>
                      <a:pt x="67" y="13944"/>
                      <a:pt x="1" y="14111"/>
                    </a:cubicBezTo>
                    <a:cubicBezTo>
                      <a:pt x="134" y="13944"/>
                      <a:pt x="234" y="13777"/>
                      <a:pt x="334" y="13610"/>
                    </a:cubicBezTo>
                    <a:cubicBezTo>
                      <a:pt x="534" y="13277"/>
                      <a:pt x="801" y="12776"/>
                      <a:pt x="1135" y="12142"/>
                    </a:cubicBezTo>
                    <a:cubicBezTo>
                      <a:pt x="1802" y="10908"/>
                      <a:pt x="2736" y="9140"/>
                      <a:pt x="3637" y="7206"/>
                    </a:cubicBezTo>
                    <a:cubicBezTo>
                      <a:pt x="4571" y="5238"/>
                      <a:pt x="5338" y="3436"/>
                      <a:pt x="5872" y="2135"/>
                    </a:cubicBezTo>
                    <a:cubicBezTo>
                      <a:pt x="6138" y="1468"/>
                      <a:pt x="6372" y="934"/>
                      <a:pt x="6505" y="568"/>
                    </a:cubicBezTo>
                    <a:cubicBezTo>
                      <a:pt x="6572" y="367"/>
                      <a:pt x="6639" y="201"/>
                      <a:pt x="67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361;p66">
                <a:extLst>
                  <a:ext uri="{FF2B5EF4-FFF2-40B4-BE49-F238E27FC236}">
                    <a16:creationId xmlns:a16="http://schemas.microsoft.com/office/drawing/2014/main" id="{03EA86AF-0846-34E2-6825-EBA0BAB89AF9}"/>
                  </a:ext>
                </a:extLst>
              </p:cNvPr>
              <p:cNvSpPr/>
              <p:nvPr/>
            </p:nvSpPr>
            <p:spPr>
              <a:xfrm>
                <a:off x="1987013" y="4196249"/>
                <a:ext cx="176868" cy="324216"/>
              </a:xfrm>
              <a:custGeom>
                <a:avLst/>
                <a:gdLst/>
                <a:ahLst/>
                <a:cxnLst/>
                <a:rect l="l" t="t" r="r" b="b"/>
                <a:pathLst>
                  <a:path w="7807" h="14311" extrusionOk="0">
                    <a:moveTo>
                      <a:pt x="7806" y="0"/>
                    </a:moveTo>
                    <a:lnTo>
                      <a:pt x="7806" y="0"/>
                    </a:lnTo>
                    <a:cubicBezTo>
                      <a:pt x="7639" y="167"/>
                      <a:pt x="7506" y="367"/>
                      <a:pt x="7406" y="534"/>
                    </a:cubicBezTo>
                    <a:cubicBezTo>
                      <a:pt x="7172" y="868"/>
                      <a:pt x="6839" y="1368"/>
                      <a:pt x="6438" y="2002"/>
                    </a:cubicBezTo>
                    <a:cubicBezTo>
                      <a:pt x="5638" y="3236"/>
                      <a:pt x="4570" y="4971"/>
                      <a:pt x="3503" y="6972"/>
                    </a:cubicBezTo>
                    <a:cubicBezTo>
                      <a:pt x="2436" y="8940"/>
                      <a:pt x="1535" y="10775"/>
                      <a:pt x="934" y="12109"/>
                    </a:cubicBezTo>
                    <a:cubicBezTo>
                      <a:pt x="634" y="12776"/>
                      <a:pt x="401" y="13343"/>
                      <a:pt x="234" y="13710"/>
                    </a:cubicBezTo>
                    <a:cubicBezTo>
                      <a:pt x="134" y="13910"/>
                      <a:pt x="67" y="14111"/>
                      <a:pt x="0" y="14311"/>
                    </a:cubicBezTo>
                    <a:cubicBezTo>
                      <a:pt x="134" y="14144"/>
                      <a:pt x="234" y="13944"/>
                      <a:pt x="301" y="13744"/>
                    </a:cubicBezTo>
                    <a:lnTo>
                      <a:pt x="1068" y="12176"/>
                    </a:lnTo>
                    <a:cubicBezTo>
                      <a:pt x="1735" y="10875"/>
                      <a:pt x="2636" y="9074"/>
                      <a:pt x="3703" y="7072"/>
                    </a:cubicBezTo>
                    <a:cubicBezTo>
                      <a:pt x="4771" y="5071"/>
                      <a:pt x="5805" y="3303"/>
                      <a:pt x="6572" y="2069"/>
                    </a:cubicBezTo>
                    <a:lnTo>
                      <a:pt x="7472" y="568"/>
                    </a:lnTo>
                    <a:cubicBezTo>
                      <a:pt x="7606" y="401"/>
                      <a:pt x="7706" y="201"/>
                      <a:pt x="78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362;p66">
                <a:extLst>
                  <a:ext uri="{FF2B5EF4-FFF2-40B4-BE49-F238E27FC236}">
                    <a16:creationId xmlns:a16="http://schemas.microsoft.com/office/drawing/2014/main" id="{76BBA8AA-73D2-D43D-70A4-062A42E46CCD}"/>
                  </a:ext>
                </a:extLst>
              </p:cNvPr>
              <p:cNvSpPr/>
              <p:nvPr/>
            </p:nvSpPr>
            <p:spPr>
              <a:xfrm>
                <a:off x="2020270" y="4456849"/>
                <a:ext cx="98255" cy="43226"/>
              </a:xfrm>
              <a:custGeom>
                <a:avLst/>
                <a:gdLst/>
                <a:ahLst/>
                <a:cxnLst/>
                <a:rect l="l" t="t" r="r" b="b"/>
                <a:pathLst>
                  <a:path w="4337" h="1908" extrusionOk="0">
                    <a:moveTo>
                      <a:pt x="13" y="0"/>
                    </a:moveTo>
                    <a:cubicBezTo>
                      <a:pt x="6" y="0"/>
                      <a:pt x="2" y="2"/>
                      <a:pt x="0" y="6"/>
                    </a:cubicBezTo>
                    <a:cubicBezTo>
                      <a:pt x="634" y="506"/>
                      <a:pt x="1301" y="906"/>
                      <a:pt x="2035" y="1207"/>
                    </a:cubicBezTo>
                    <a:cubicBezTo>
                      <a:pt x="2769" y="1573"/>
                      <a:pt x="3536" y="1807"/>
                      <a:pt x="4303" y="1907"/>
                    </a:cubicBezTo>
                    <a:cubicBezTo>
                      <a:pt x="4337" y="1874"/>
                      <a:pt x="3303" y="1540"/>
                      <a:pt x="2135" y="1006"/>
                    </a:cubicBezTo>
                    <a:cubicBezTo>
                      <a:pt x="1031" y="533"/>
                      <a:pt x="136" y="0"/>
                      <a:pt x="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363;p66">
                <a:extLst>
                  <a:ext uri="{FF2B5EF4-FFF2-40B4-BE49-F238E27FC236}">
                    <a16:creationId xmlns:a16="http://schemas.microsoft.com/office/drawing/2014/main" id="{CF3A5642-E138-F25B-D3F3-9D6655AF8252}"/>
                  </a:ext>
                </a:extLst>
              </p:cNvPr>
              <p:cNvSpPr/>
              <p:nvPr/>
            </p:nvSpPr>
            <p:spPr>
              <a:xfrm>
                <a:off x="2135131" y="4246135"/>
                <a:ext cx="99025" cy="58948"/>
              </a:xfrm>
              <a:custGeom>
                <a:avLst/>
                <a:gdLst/>
                <a:ahLst/>
                <a:cxnLst/>
                <a:rect l="l" t="t" r="r" b="b"/>
                <a:pathLst>
                  <a:path w="4371" h="2602" extrusionOk="0">
                    <a:moveTo>
                      <a:pt x="0" y="0"/>
                    </a:moveTo>
                    <a:cubicBezTo>
                      <a:pt x="668" y="500"/>
                      <a:pt x="1401" y="934"/>
                      <a:pt x="2135" y="1368"/>
                    </a:cubicBezTo>
                    <a:cubicBezTo>
                      <a:pt x="2836" y="1801"/>
                      <a:pt x="3603" y="2235"/>
                      <a:pt x="4370" y="2602"/>
                    </a:cubicBezTo>
                    <a:cubicBezTo>
                      <a:pt x="3703" y="2068"/>
                      <a:pt x="3003" y="1568"/>
                      <a:pt x="2269" y="1168"/>
                    </a:cubicBezTo>
                    <a:cubicBezTo>
                      <a:pt x="1535" y="701"/>
                      <a:pt x="801" y="300"/>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364;p66">
                <a:extLst>
                  <a:ext uri="{FF2B5EF4-FFF2-40B4-BE49-F238E27FC236}">
                    <a16:creationId xmlns:a16="http://schemas.microsoft.com/office/drawing/2014/main" id="{CD34B8F8-B430-1D37-4698-08B94055BFDC}"/>
                  </a:ext>
                </a:extLst>
              </p:cNvPr>
              <p:cNvSpPr/>
              <p:nvPr/>
            </p:nvSpPr>
            <p:spPr>
              <a:xfrm>
                <a:off x="2518273" y="4806099"/>
                <a:ext cx="497277" cy="107339"/>
              </a:xfrm>
              <a:custGeom>
                <a:avLst/>
                <a:gdLst/>
                <a:ahLst/>
                <a:cxnLst/>
                <a:rect l="l" t="t" r="r" b="b"/>
                <a:pathLst>
                  <a:path w="21950" h="4738" extrusionOk="0">
                    <a:moveTo>
                      <a:pt x="1" y="1"/>
                    </a:moveTo>
                    <a:lnTo>
                      <a:pt x="1" y="4737"/>
                    </a:lnTo>
                    <a:lnTo>
                      <a:pt x="21950" y="4737"/>
                    </a:lnTo>
                    <a:lnTo>
                      <a:pt x="219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365;p66">
                <a:extLst>
                  <a:ext uri="{FF2B5EF4-FFF2-40B4-BE49-F238E27FC236}">
                    <a16:creationId xmlns:a16="http://schemas.microsoft.com/office/drawing/2014/main" id="{BD6EAC0B-85C0-B64F-A798-12DA2C7BF740}"/>
                  </a:ext>
                </a:extLst>
              </p:cNvPr>
              <p:cNvSpPr/>
              <p:nvPr/>
            </p:nvSpPr>
            <p:spPr>
              <a:xfrm>
                <a:off x="2715507" y="4806099"/>
                <a:ext cx="82396" cy="107339"/>
              </a:xfrm>
              <a:custGeom>
                <a:avLst/>
                <a:gdLst/>
                <a:ahLst/>
                <a:cxnLst/>
                <a:rect l="l" t="t" r="r" b="b"/>
                <a:pathLst>
                  <a:path w="3637" h="4738" extrusionOk="0">
                    <a:moveTo>
                      <a:pt x="1" y="1"/>
                    </a:moveTo>
                    <a:lnTo>
                      <a:pt x="368" y="4737"/>
                    </a:lnTo>
                    <a:lnTo>
                      <a:pt x="3470" y="4737"/>
                    </a:lnTo>
                    <a:lnTo>
                      <a:pt x="36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366;p66">
                <a:extLst>
                  <a:ext uri="{FF2B5EF4-FFF2-40B4-BE49-F238E27FC236}">
                    <a16:creationId xmlns:a16="http://schemas.microsoft.com/office/drawing/2014/main" id="{59C26539-6F1E-F72F-CDE8-80AAF989DBCE}"/>
                  </a:ext>
                </a:extLst>
              </p:cNvPr>
              <p:cNvSpPr/>
              <p:nvPr/>
            </p:nvSpPr>
            <p:spPr>
              <a:xfrm>
                <a:off x="2397363" y="4806099"/>
                <a:ext cx="498025" cy="107339"/>
              </a:xfrm>
              <a:custGeom>
                <a:avLst/>
                <a:gdLst/>
                <a:ahLst/>
                <a:cxnLst/>
                <a:rect l="l" t="t" r="r" b="b"/>
                <a:pathLst>
                  <a:path w="21983" h="4738" extrusionOk="0">
                    <a:moveTo>
                      <a:pt x="0" y="1"/>
                    </a:moveTo>
                    <a:lnTo>
                      <a:pt x="0" y="4737"/>
                    </a:lnTo>
                    <a:lnTo>
                      <a:pt x="21983" y="4737"/>
                    </a:lnTo>
                    <a:lnTo>
                      <a:pt x="2198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367;p66">
                <a:extLst>
                  <a:ext uri="{FF2B5EF4-FFF2-40B4-BE49-F238E27FC236}">
                    <a16:creationId xmlns:a16="http://schemas.microsoft.com/office/drawing/2014/main" id="{8BDADAD4-A6F1-A3C4-8AC5-AC3C0EBA6D3E}"/>
                  </a:ext>
                </a:extLst>
              </p:cNvPr>
              <p:cNvSpPr/>
              <p:nvPr/>
            </p:nvSpPr>
            <p:spPr>
              <a:xfrm>
                <a:off x="2398881" y="4820462"/>
                <a:ext cx="495012" cy="4554"/>
              </a:xfrm>
              <a:custGeom>
                <a:avLst/>
                <a:gdLst/>
                <a:ahLst/>
                <a:cxnLst/>
                <a:rect l="l" t="t" r="r" b="b"/>
                <a:pathLst>
                  <a:path w="21850" h="201" extrusionOk="0">
                    <a:moveTo>
                      <a:pt x="10908" y="1"/>
                    </a:moveTo>
                    <a:cubicBezTo>
                      <a:pt x="4904" y="1"/>
                      <a:pt x="0" y="34"/>
                      <a:pt x="0" y="101"/>
                    </a:cubicBezTo>
                    <a:cubicBezTo>
                      <a:pt x="0" y="167"/>
                      <a:pt x="4904" y="201"/>
                      <a:pt x="10908" y="201"/>
                    </a:cubicBezTo>
                    <a:cubicBezTo>
                      <a:pt x="16946" y="201"/>
                      <a:pt x="21849" y="167"/>
                      <a:pt x="21849" y="101"/>
                    </a:cubicBezTo>
                    <a:cubicBezTo>
                      <a:pt x="21849"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368;p66">
                <a:extLst>
                  <a:ext uri="{FF2B5EF4-FFF2-40B4-BE49-F238E27FC236}">
                    <a16:creationId xmlns:a16="http://schemas.microsoft.com/office/drawing/2014/main" id="{611A5CC7-E0DD-86A5-9649-B6E60147F540}"/>
                  </a:ext>
                </a:extLst>
              </p:cNvPr>
              <p:cNvSpPr/>
              <p:nvPr/>
            </p:nvSpPr>
            <p:spPr>
              <a:xfrm>
                <a:off x="2398881" y="4845405"/>
                <a:ext cx="494241" cy="4554"/>
              </a:xfrm>
              <a:custGeom>
                <a:avLst/>
                <a:gdLst/>
                <a:ahLst/>
                <a:cxnLst/>
                <a:rect l="l" t="t" r="r" b="b"/>
                <a:pathLst>
                  <a:path w="21816" h="201" extrusionOk="0">
                    <a:moveTo>
                      <a:pt x="10908" y="0"/>
                    </a:moveTo>
                    <a:cubicBezTo>
                      <a:pt x="4904" y="0"/>
                      <a:pt x="0" y="34"/>
                      <a:pt x="0" y="100"/>
                    </a:cubicBezTo>
                    <a:cubicBezTo>
                      <a:pt x="0" y="167"/>
                      <a:pt x="4904" y="200"/>
                      <a:pt x="10908" y="200"/>
                    </a:cubicBezTo>
                    <a:cubicBezTo>
                      <a:pt x="16946" y="200"/>
                      <a:pt x="21816" y="167"/>
                      <a:pt x="21816" y="100"/>
                    </a:cubicBezTo>
                    <a:cubicBezTo>
                      <a:pt x="21816"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369;p66">
                <a:extLst>
                  <a:ext uri="{FF2B5EF4-FFF2-40B4-BE49-F238E27FC236}">
                    <a16:creationId xmlns:a16="http://schemas.microsoft.com/office/drawing/2014/main" id="{14976062-C401-0993-0DDD-249483924F29}"/>
                  </a:ext>
                </a:extLst>
              </p:cNvPr>
              <p:cNvSpPr/>
              <p:nvPr/>
            </p:nvSpPr>
            <p:spPr>
              <a:xfrm>
                <a:off x="2398881" y="4869578"/>
                <a:ext cx="494241" cy="5324"/>
              </a:xfrm>
              <a:custGeom>
                <a:avLst/>
                <a:gdLst/>
                <a:ahLst/>
                <a:cxnLst/>
                <a:rect l="l" t="t" r="r" b="b"/>
                <a:pathLst>
                  <a:path w="21816" h="235" extrusionOk="0">
                    <a:moveTo>
                      <a:pt x="10908" y="1"/>
                    </a:moveTo>
                    <a:cubicBezTo>
                      <a:pt x="4904" y="1"/>
                      <a:pt x="0" y="67"/>
                      <a:pt x="0" y="101"/>
                    </a:cubicBezTo>
                    <a:cubicBezTo>
                      <a:pt x="0" y="168"/>
                      <a:pt x="4904" y="234"/>
                      <a:pt x="10908" y="234"/>
                    </a:cubicBezTo>
                    <a:cubicBezTo>
                      <a:pt x="16946" y="234"/>
                      <a:pt x="21816" y="168"/>
                      <a:pt x="21816" y="101"/>
                    </a:cubicBezTo>
                    <a:cubicBezTo>
                      <a:pt x="21816" y="67"/>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2370;p66">
                <a:extLst>
                  <a:ext uri="{FF2B5EF4-FFF2-40B4-BE49-F238E27FC236}">
                    <a16:creationId xmlns:a16="http://schemas.microsoft.com/office/drawing/2014/main" id="{18D974B1-E50D-1E52-A96F-C1EF99F9123A}"/>
                  </a:ext>
                </a:extLst>
              </p:cNvPr>
              <p:cNvSpPr/>
              <p:nvPr/>
            </p:nvSpPr>
            <p:spPr>
              <a:xfrm>
                <a:off x="2398881" y="4894521"/>
                <a:ext cx="494241" cy="4554"/>
              </a:xfrm>
              <a:custGeom>
                <a:avLst/>
                <a:gdLst/>
                <a:ahLst/>
                <a:cxnLst/>
                <a:rect l="l" t="t" r="r" b="b"/>
                <a:pathLst>
                  <a:path w="21816" h="201" extrusionOk="0">
                    <a:moveTo>
                      <a:pt x="10908" y="1"/>
                    </a:moveTo>
                    <a:cubicBezTo>
                      <a:pt x="4904" y="1"/>
                      <a:pt x="0" y="34"/>
                      <a:pt x="0" y="101"/>
                    </a:cubicBezTo>
                    <a:cubicBezTo>
                      <a:pt x="0" y="167"/>
                      <a:pt x="4904" y="201"/>
                      <a:pt x="10908" y="201"/>
                    </a:cubicBezTo>
                    <a:cubicBezTo>
                      <a:pt x="16946" y="201"/>
                      <a:pt x="21816" y="167"/>
                      <a:pt x="21816" y="101"/>
                    </a:cubicBezTo>
                    <a:cubicBezTo>
                      <a:pt x="21816"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2371;p66">
                <a:extLst>
                  <a:ext uri="{FF2B5EF4-FFF2-40B4-BE49-F238E27FC236}">
                    <a16:creationId xmlns:a16="http://schemas.microsoft.com/office/drawing/2014/main" id="{23CEADFA-6E12-2E58-B506-EDBAE4BE4526}"/>
                  </a:ext>
                </a:extLst>
              </p:cNvPr>
              <p:cNvSpPr/>
              <p:nvPr/>
            </p:nvSpPr>
            <p:spPr>
              <a:xfrm>
                <a:off x="2595345" y="4806099"/>
                <a:ext cx="81649" cy="107339"/>
              </a:xfrm>
              <a:custGeom>
                <a:avLst/>
                <a:gdLst/>
                <a:ahLst/>
                <a:cxnLst/>
                <a:rect l="l" t="t" r="r" b="b"/>
                <a:pathLst>
                  <a:path w="3604" h="4738" extrusionOk="0">
                    <a:moveTo>
                      <a:pt x="1" y="1"/>
                    </a:moveTo>
                    <a:lnTo>
                      <a:pt x="368" y="4737"/>
                    </a:lnTo>
                    <a:lnTo>
                      <a:pt x="3470" y="4737"/>
                    </a:lnTo>
                    <a:lnTo>
                      <a:pt x="360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2372;p66">
                <a:extLst>
                  <a:ext uri="{FF2B5EF4-FFF2-40B4-BE49-F238E27FC236}">
                    <a16:creationId xmlns:a16="http://schemas.microsoft.com/office/drawing/2014/main" id="{3D460BF7-DE3B-B410-E6F9-80064677C07A}"/>
                  </a:ext>
                </a:extLst>
              </p:cNvPr>
              <p:cNvSpPr/>
              <p:nvPr/>
            </p:nvSpPr>
            <p:spPr>
              <a:xfrm>
                <a:off x="2578739" y="4699552"/>
                <a:ext cx="497277" cy="107339"/>
              </a:xfrm>
              <a:custGeom>
                <a:avLst/>
                <a:gdLst/>
                <a:ahLst/>
                <a:cxnLst/>
                <a:rect l="l" t="t" r="r" b="b"/>
                <a:pathLst>
                  <a:path w="21950" h="4738" extrusionOk="0">
                    <a:moveTo>
                      <a:pt x="0" y="0"/>
                    </a:moveTo>
                    <a:lnTo>
                      <a:pt x="0" y="4737"/>
                    </a:lnTo>
                    <a:lnTo>
                      <a:pt x="21949" y="4737"/>
                    </a:lnTo>
                    <a:lnTo>
                      <a:pt x="21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2373;p66">
                <a:extLst>
                  <a:ext uri="{FF2B5EF4-FFF2-40B4-BE49-F238E27FC236}">
                    <a16:creationId xmlns:a16="http://schemas.microsoft.com/office/drawing/2014/main" id="{2A33B290-ED72-E679-1914-0385F4BC261F}"/>
                  </a:ext>
                </a:extLst>
              </p:cNvPr>
              <p:cNvSpPr/>
              <p:nvPr/>
            </p:nvSpPr>
            <p:spPr>
              <a:xfrm>
                <a:off x="2775973" y="4699552"/>
                <a:ext cx="82396" cy="107339"/>
              </a:xfrm>
              <a:custGeom>
                <a:avLst/>
                <a:gdLst/>
                <a:ahLst/>
                <a:cxnLst/>
                <a:rect l="l" t="t" r="r" b="b"/>
                <a:pathLst>
                  <a:path w="3637" h="4738" extrusionOk="0">
                    <a:moveTo>
                      <a:pt x="0" y="0"/>
                    </a:moveTo>
                    <a:lnTo>
                      <a:pt x="367" y="4737"/>
                    </a:lnTo>
                    <a:lnTo>
                      <a:pt x="3469" y="4737"/>
                    </a:lnTo>
                    <a:lnTo>
                      <a:pt x="363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2374;p66">
                <a:extLst>
                  <a:ext uri="{FF2B5EF4-FFF2-40B4-BE49-F238E27FC236}">
                    <a16:creationId xmlns:a16="http://schemas.microsoft.com/office/drawing/2014/main" id="{6E863765-81DD-0392-1F59-44DE8ECE86C5}"/>
                  </a:ext>
                </a:extLst>
              </p:cNvPr>
              <p:cNvSpPr/>
              <p:nvPr/>
            </p:nvSpPr>
            <p:spPr>
              <a:xfrm>
                <a:off x="2457806" y="4699552"/>
                <a:ext cx="497277" cy="107339"/>
              </a:xfrm>
              <a:custGeom>
                <a:avLst/>
                <a:gdLst/>
                <a:ahLst/>
                <a:cxnLst/>
                <a:rect l="l" t="t" r="r" b="b"/>
                <a:pathLst>
                  <a:path w="21950" h="4738" extrusionOk="0">
                    <a:moveTo>
                      <a:pt x="1" y="0"/>
                    </a:moveTo>
                    <a:lnTo>
                      <a:pt x="1" y="4737"/>
                    </a:lnTo>
                    <a:lnTo>
                      <a:pt x="21950" y="4737"/>
                    </a:lnTo>
                    <a:lnTo>
                      <a:pt x="2195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2375;p66">
                <a:extLst>
                  <a:ext uri="{FF2B5EF4-FFF2-40B4-BE49-F238E27FC236}">
                    <a16:creationId xmlns:a16="http://schemas.microsoft.com/office/drawing/2014/main" id="{F1D4641D-9AE4-21A7-2A61-B9799EED32DF}"/>
                  </a:ext>
                </a:extLst>
              </p:cNvPr>
              <p:cNvSpPr/>
              <p:nvPr/>
            </p:nvSpPr>
            <p:spPr>
              <a:xfrm>
                <a:off x="2459324" y="4713916"/>
                <a:ext cx="494264" cy="5301"/>
              </a:xfrm>
              <a:custGeom>
                <a:avLst/>
                <a:gdLst/>
                <a:ahLst/>
                <a:cxnLst/>
                <a:rect l="l" t="t" r="r" b="b"/>
                <a:pathLst>
                  <a:path w="21817" h="234" extrusionOk="0">
                    <a:moveTo>
                      <a:pt x="10908" y="0"/>
                    </a:moveTo>
                    <a:cubicBezTo>
                      <a:pt x="4904" y="0"/>
                      <a:pt x="1" y="67"/>
                      <a:pt x="1" y="100"/>
                    </a:cubicBezTo>
                    <a:cubicBezTo>
                      <a:pt x="1" y="167"/>
                      <a:pt x="4904" y="234"/>
                      <a:pt x="10908" y="234"/>
                    </a:cubicBezTo>
                    <a:cubicBezTo>
                      <a:pt x="16946" y="234"/>
                      <a:pt x="21816" y="167"/>
                      <a:pt x="21816" y="100"/>
                    </a:cubicBezTo>
                    <a:cubicBezTo>
                      <a:pt x="21816"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2376;p66">
                <a:extLst>
                  <a:ext uri="{FF2B5EF4-FFF2-40B4-BE49-F238E27FC236}">
                    <a16:creationId xmlns:a16="http://schemas.microsoft.com/office/drawing/2014/main" id="{5AEF9592-36EF-82E6-B7F4-FE5D6FFE69AD}"/>
                  </a:ext>
                </a:extLst>
              </p:cNvPr>
              <p:cNvSpPr/>
              <p:nvPr/>
            </p:nvSpPr>
            <p:spPr>
              <a:xfrm>
                <a:off x="2459324" y="4738836"/>
                <a:ext cx="494264" cy="4576"/>
              </a:xfrm>
              <a:custGeom>
                <a:avLst/>
                <a:gdLst/>
                <a:ahLst/>
                <a:cxnLst/>
                <a:rect l="l" t="t" r="r" b="b"/>
                <a:pathLst>
                  <a:path w="21817" h="202" extrusionOk="0">
                    <a:moveTo>
                      <a:pt x="10908" y="1"/>
                    </a:moveTo>
                    <a:cubicBezTo>
                      <a:pt x="4904" y="1"/>
                      <a:pt x="1" y="34"/>
                      <a:pt x="1" y="101"/>
                    </a:cubicBezTo>
                    <a:cubicBezTo>
                      <a:pt x="1" y="168"/>
                      <a:pt x="4871" y="201"/>
                      <a:pt x="10908" y="201"/>
                    </a:cubicBezTo>
                    <a:cubicBezTo>
                      <a:pt x="16946" y="201"/>
                      <a:pt x="21816" y="168"/>
                      <a:pt x="21816" y="101"/>
                    </a:cubicBezTo>
                    <a:cubicBezTo>
                      <a:pt x="21816"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2377;p66">
                <a:extLst>
                  <a:ext uri="{FF2B5EF4-FFF2-40B4-BE49-F238E27FC236}">
                    <a16:creationId xmlns:a16="http://schemas.microsoft.com/office/drawing/2014/main" id="{E9AE7860-72F6-B36D-C11F-D0C0C3CD8726}"/>
                  </a:ext>
                </a:extLst>
              </p:cNvPr>
              <p:cNvSpPr/>
              <p:nvPr/>
            </p:nvSpPr>
            <p:spPr>
              <a:xfrm>
                <a:off x="2459324" y="4763032"/>
                <a:ext cx="494264" cy="5301"/>
              </a:xfrm>
              <a:custGeom>
                <a:avLst/>
                <a:gdLst/>
                <a:ahLst/>
                <a:cxnLst/>
                <a:rect l="l" t="t" r="r" b="b"/>
                <a:pathLst>
                  <a:path w="21817" h="234" extrusionOk="0">
                    <a:moveTo>
                      <a:pt x="10908" y="0"/>
                    </a:moveTo>
                    <a:cubicBezTo>
                      <a:pt x="4904" y="0"/>
                      <a:pt x="1" y="67"/>
                      <a:pt x="1" y="134"/>
                    </a:cubicBezTo>
                    <a:cubicBezTo>
                      <a:pt x="1" y="167"/>
                      <a:pt x="4871" y="234"/>
                      <a:pt x="10908" y="234"/>
                    </a:cubicBezTo>
                    <a:cubicBezTo>
                      <a:pt x="16946" y="234"/>
                      <a:pt x="21816" y="167"/>
                      <a:pt x="21816" y="134"/>
                    </a:cubicBezTo>
                    <a:cubicBezTo>
                      <a:pt x="21816" y="67"/>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2378;p66">
                <a:extLst>
                  <a:ext uri="{FF2B5EF4-FFF2-40B4-BE49-F238E27FC236}">
                    <a16:creationId xmlns:a16="http://schemas.microsoft.com/office/drawing/2014/main" id="{C0B9D05F-77DB-30E4-45C1-124692107E95}"/>
                  </a:ext>
                </a:extLst>
              </p:cNvPr>
              <p:cNvSpPr/>
              <p:nvPr/>
            </p:nvSpPr>
            <p:spPr>
              <a:xfrm>
                <a:off x="2459324" y="4787975"/>
                <a:ext cx="494264" cy="4554"/>
              </a:xfrm>
              <a:custGeom>
                <a:avLst/>
                <a:gdLst/>
                <a:ahLst/>
                <a:cxnLst/>
                <a:rect l="l" t="t" r="r" b="b"/>
                <a:pathLst>
                  <a:path w="21817" h="201" extrusionOk="0">
                    <a:moveTo>
                      <a:pt x="10908" y="0"/>
                    </a:moveTo>
                    <a:cubicBezTo>
                      <a:pt x="4904" y="0"/>
                      <a:pt x="1" y="34"/>
                      <a:pt x="1" y="100"/>
                    </a:cubicBezTo>
                    <a:cubicBezTo>
                      <a:pt x="1" y="167"/>
                      <a:pt x="4871" y="200"/>
                      <a:pt x="10908" y="200"/>
                    </a:cubicBezTo>
                    <a:cubicBezTo>
                      <a:pt x="16946" y="200"/>
                      <a:pt x="21816" y="167"/>
                      <a:pt x="21816" y="100"/>
                    </a:cubicBezTo>
                    <a:cubicBezTo>
                      <a:pt x="21816"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2379;p66">
                <a:extLst>
                  <a:ext uri="{FF2B5EF4-FFF2-40B4-BE49-F238E27FC236}">
                    <a16:creationId xmlns:a16="http://schemas.microsoft.com/office/drawing/2014/main" id="{8F2E89B4-5ACC-5BF2-94F0-41307B38A0F4}"/>
                  </a:ext>
                </a:extLst>
              </p:cNvPr>
              <p:cNvSpPr/>
              <p:nvPr/>
            </p:nvSpPr>
            <p:spPr>
              <a:xfrm>
                <a:off x="2655811" y="4699552"/>
                <a:ext cx="81649" cy="107339"/>
              </a:xfrm>
              <a:custGeom>
                <a:avLst/>
                <a:gdLst/>
                <a:ahLst/>
                <a:cxnLst/>
                <a:rect l="l" t="t" r="r" b="b"/>
                <a:pathLst>
                  <a:path w="3604" h="4738" extrusionOk="0">
                    <a:moveTo>
                      <a:pt x="1" y="0"/>
                    </a:moveTo>
                    <a:lnTo>
                      <a:pt x="334" y="4737"/>
                    </a:lnTo>
                    <a:lnTo>
                      <a:pt x="3436" y="4737"/>
                    </a:lnTo>
                    <a:lnTo>
                      <a:pt x="360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2380;p66">
                <a:extLst>
                  <a:ext uri="{FF2B5EF4-FFF2-40B4-BE49-F238E27FC236}">
                    <a16:creationId xmlns:a16="http://schemas.microsoft.com/office/drawing/2014/main" id="{17A111F9-F19A-65DB-9C14-304625008A30}"/>
                  </a:ext>
                </a:extLst>
              </p:cNvPr>
              <p:cNvSpPr/>
              <p:nvPr/>
            </p:nvSpPr>
            <p:spPr>
              <a:xfrm>
                <a:off x="2544734" y="5019962"/>
                <a:ext cx="498025" cy="107339"/>
              </a:xfrm>
              <a:custGeom>
                <a:avLst/>
                <a:gdLst/>
                <a:ahLst/>
                <a:cxnLst/>
                <a:rect l="l" t="t" r="r" b="b"/>
                <a:pathLst>
                  <a:path w="21983" h="4738" extrusionOk="0">
                    <a:moveTo>
                      <a:pt x="0" y="1"/>
                    </a:moveTo>
                    <a:lnTo>
                      <a:pt x="0" y="4738"/>
                    </a:lnTo>
                    <a:lnTo>
                      <a:pt x="21982" y="4738"/>
                    </a:lnTo>
                    <a:lnTo>
                      <a:pt x="219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2381;p66">
                <a:extLst>
                  <a:ext uri="{FF2B5EF4-FFF2-40B4-BE49-F238E27FC236}">
                    <a16:creationId xmlns:a16="http://schemas.microsoft.com/office/drawing/2014/main" id="{0EA9E9F8-D529-FDD5-3E5E-0DDAD58F7DEA}"/>
                  </a:ext>
                </a:extLst>
              </p:cNvPr>
              <p:cNvSpPr/>
              <p:nvPr/>
            </p:nvSpPr>
            <p:spPr>
              <a:xfrm>
                <a:off x="2742716" y="5019962"/>
                <a:ext cx="81649" cy="108087"/>
              </a:xfrm>
              <a:custGeom>
                <a:avLst/>
                <a:gdLst/>
                <a:ahLst/>
                <a:cxnLst/>
                <a:rect l="l" t="t" r="r" b="b"/>
                <a:pathLst>
                  <a:path w="3604" h="4771" extrusionOk="0">
                    <a:moveTo>
                      <a:pt x="1" y="1"/>
                    </a:moveTo>
                    <a:lnTo>
                      <a:pt x="334" y="4771"/>
                    </a:lnTo>
                    <a:lnTo>
                      <a:pt x="3436" y="4771"/>
                    </a:lnTo>
                    <a:lnTo>
                      <a:pt x="360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2382;p66">
                <a:extLst>
                  <a:ext uri="{FF2B5EF4-FFF2-40B4-BE49-F238E27FC236}">
                    <a16:creationId xmlns:a16="http://schemas.microsoft.com/office/drawing/2014/main" id="{CF738183-901A-F24D-997D-F7924642A6DB}"/>
                  </a:ext>
                </a:extLst>
              </p:cNvPr>
              <p:cNvSpPr/>
              <p:nvPr/>
            </p:nvSpPr>
            <p:spPr>
              <a:xfrm>
                <a:off x="2424572" y="5019962"/>
                <a:ext cx="497277" cy="107339"/>
              </a:xfrm>
              <a:custGeom>
                <a:avLst/>
                <a:gdLst/>
                <a:ahLst/>
                <a:cxnLst/>
                <a:rect l="l" t="t" r="r" b="b"/>
                <a:pathLst>
                  <a:path w="21950" h="4738" extrusionOk="0">
                    <a:moveTo>
                      <a:pt x="0" y="1"/>
                    </a:moveTo>
                    <a:lnTo>
                      <a:pt x="0" y="4738"/>
                    </a:lnTo>
                    <a:lnTo>
                      <a:pt x="21949" y="4738"/>
                    </a:lnTo>
                    <a:lnTo>
                      <a:pt x="219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2383;p66">
                <a:extLst>
                  <a:ext uri="{FF2B5EF4-FFF2-40B4-BE49-F238E27FC236}">
                    <a16:creationId xmlns:a16="http://schemas.microsoft.com/office/drawing/2014/main" id="{DE975A22-8325-D130-94B5-0E64BE0F2CEF}"/>
                  </a:ext>
                </a:extLst>
              </p:cNvPr>
              <p:cNvSpPr/>
              <p:nvPr/>
            </p:nvSpPr>
            <p:spPr>
              <a:xfrm>
                <a:off x="2425319" y="5034325"/>
                <a:ext cx="495012" cy="5324"/>
              </a:xfrm>
              <a:custGeom>
                <a:avLst/>
                <a:gdLst/>
                <a:ahLst/>
                <a:cxnLst/>
                <a:rect l="l" t="t" r="r" b="b"/>
                <a:pathLst>
                  <a:path w="21850" h="235" extrusionOk="0">
                    <a:moveTo>
                      <a:pt x="10942" y="1"/>
                    </a:moveTo>
                    <a:cubicBezTo>
                      <a:pt x="4904" y="1"/>
                      <a:pt x="1" y="67"/>
                      <a:pt x="1" y="101"/>
                    </a:cubicBezTo>
                    <a:cubicBezTo>
                      <a:pt x="1" y="167"/>
                      <a:pt x="4904" y="234"/>
                      <a:pt x="10942" y="234"/>
                    </a:cubicBezTo>
                    <a:cubicBezTo>
                      <a:pt x="16946" y="234"/>
                      <a:pt x="21850" y="167"/>
                      <a:pt x="21850" y="101"/>
                    </a:cubicBezTo>
                    <a:cubicBezTo>
                      <a:pt x="21850" y="67"/>
                      <a:pt x="16946" y="1"/>
                      <a:pt x="109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2384;p66">
                <a:extLst>
                  <a:ext uri="{FF2B5EF4-FFF2-40B4-BE49-F238E27FC236}">
                    <a16:creationId xmlns:a16="http://schemas.microsoft.com/office/drawing/2014/main" id="{D61500A0-BD82-4FBA-7197-47454ED61E38}"/>
                  </a:ext>
                </a:extLst>
              </p:cNvPr>
              <p:cNvSpPr/>
              <p:nvPr/>
            </p:nvSpPr>
            <p:spPr>
              <a:xfrm>
                <a:off x="2425319" y="5059269"/>
                <a:ext cx="495012" cy="4554"/>
              </a:xfrm>
              <a:custGeom>
                <a:avLst/>
                <a:gdLst/>
                <a:ahLst/>
                <a:cxnLst/>
                <a:rect l="l" t="t" r="r" b="b"/>
                <a:pathLst>
                  <a:path w="21850" h="201" extrusionOk="0">
                    <a:moveTo>
                      <a:pt x="10908" y="0"/>
                    </a:moveTo>
                    <a:cubicBezTo>
                      <a:pt x="4904" y="0"/>
                      <a:pt x="1" y="34"/>
                      <a:pt x="1" y="100"/>
                    </a:cubicBezTo>
                    <a:cubicBezTo>
                      <a:pt x="1" y="167"/>
                      <a:pt x="4904" y="201"/>
                      <a:pt x="10908" y="201"/>
                    </a:cubicBezTo>
                    <a:cubicBezTo>
                      <a:pt x="16946" y="201"/>
                      <a:pt x="21850" y="167"/>
                      <a:pt x="21850" y="100"/>
                    </a:cubicBezTo>
                    <a:cubicBezTo>
                      <a:pt x="21850"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2385;p66">
                <a:extLst>
                  <a:ext uri="{FF2B5EF4-FFF2-40B4-BE49-F238E27FC236}">
                    <a16:creationId xmlns:a16="http://schemas.microsoft.com/office/drawing/2014/main" id="{E2F69089-39DE-E476-7CDC-A1C3C6E857B4}"/>
                  </a:ext>
                </a:extLst>
              </p:cNvPr>
              <p:cNvSpPr/>
              <p:nvPr/>
            </p:nvSpPr>
            <p:spPr>
              <a:xfrm>
                <a:off x="2425319" y="5083441"/>
                <a:ext cx="495012" cy="5324"/>
              </a:xfrm>
              <a:custGeom>
                <a:avLst/>
                <a:gdLst/>
                <a:ahLst/>
                <a:cxnLst/>
                <a:rect l="l" t="t" r="r" b="b"/>
                <a:pathLst>
                  <a:path w="21850" h="235" extrusionOk="0">
                    <a:moveTo>
                      <a:pt x="10908" y="1"/>
                    </a:moveTo>
                    <a:cubicBezTo>
                      <a:pt x="4904" y="1"/>
                      <a:pt x="1" y="68"/>
                      <a:pt x="1" y="134"/>
                    </a:cubicBezTo>
                    <a:cubicBezTo>
                      <a:pt x="1" y="168"/>
                      <a:pt x="4904" y="234"/>
                      <a:pt x="10908" y="234"/>
                    </a:cubicBezTo>
                    <a:cubicBezTo>
                      <a:pt x="16946" y="234"/>
                      <a:pt x="21850" y="168"/>
                      <a:pt x="21850" y="134"/>
                    </a:cubicBezTo>
                    <a:cubicBezTo>
                      <a:pt x="21850" y="68"/>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2386;p66">
                <a:extLst>
                  <a:ext uri="{FF2B5EF4-FFF2-40B4-BE49-F238E27FC236}">
                    <a16:creationId xmlns:a16="http://schemas.microsoft.com/office/drawing/2014/main" id="{34BA0F19-71A3-F711-4708-B905EDBFC5ED}"/>
                  </a:ext>
                </a:extLst>
              </p:cNvPr>
              <p:cNvSpPr/>
              <p:nvPr/>
            </p:nvSpPr>
            <p:spPr>
              <a:xfrm>
                <a:off x="2425319" y="5108385"/>
                <a:ext cx="495012" cy="4554"/>
              </a:xfrm>
              <a:custGeom>
                <a:avLst/>
                <a:gdLst/>
                <a:ahLst/>
                <a:cxnLst/>
                <a:rect l="l" t="t" r="r" b="b"/>
                <a:pathLst>
                  <a:path w="21850" h="201" extrusionOk="0">
                    <a:moveTo>
                      <a:pt x="10908" y="1"/>
                    </a:moveTo>
                    <a:cubicBezTo>
                      <a:pt x="4904" y="1"/>
                      <a:pt x="1" y="34"/>
                      <a:pt x="1" y="101"/>
                    </a:cubicBezTo>
                    <a:cubicBezTo>
                      <a:pt x="1" y="167"/>
                      <a:pt x="4904" y="201"/>
                      <a:pt x="10908" y="201"/>
                    </a:cubicBezTo>
                    <a:cubicBezTo>
                      <a:pt x="16946" y="201"/>
                      <a:pt x="21850" y="167"/>
                      <a:pt x="21850" y="101"/>
                    </a:cubicBezTo>
                    <a:cubicBezTo>
                      <a:pt x="21850"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2387;p66">
                <a:extLst>
                  <a:ext uri="{FF2B5EF4-FFF2-40B4-BE49-F238E27FC236}">
                    <a16:creationId xmlns:a16="http://schemas.microsoft.com/office/drawing/2014/main" id="{D36BA3FD-0664-8F21-848F-78D0483B8424}"/>
                  </a:ext>
                </a:extLst>
              </p:cNvPr>
              <p:cNvSpPr/>
              <p:nvPr/>
            </p:nvSpPr>
            <p:spPr>
              <a:xfrm>
                <a:off x="2621806" y="5019962"/>
                <a:ext cx="81649" cy="108087"/>
              </a:xfrm>
              <a:custGeom>
                <a:avLst/>
                <a:gdLst/>
                <a:ahLst/>
                <a:cxnLst/>
                <a:rect l="l" t="t" r="r" b="b"/>
                <a:pathLst>
                  <a:path w="3604" h="4771" extrusionOk="0">
                    <a:moveTo>
                      <a:pt x="0" y="1"/>
                    </a:moveTo>
                    <a:lnTo>
                      <a:pt x="367" y="4771"/>
                    </a:lnTo>
                    <a:lnTo>
                      <a:pt x="3470" y="4771"/>
                    </a:lnTo>
                    <a:lnTo>
                      <a:pt x="360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2388;p66">
                <a:extLst>
                  <a:ext uri="{FF2B5EF4-FFF2-40B4-BE49-F238E27FC236}">
                    <a16:creationId xmlns:a16="http://schemas.microsoft.com/office/drawing/2014/main" id="{316F7CF5-4DE5-2945-EB26-48128615D6C2}"/>
                  </a:ext>
                </a:extLst>
              </p:cNvPr>
              <p:cNvSpPr/>
              <p:nvPr/>
            </p:nvSpPr>
            <p:spPr>
              <a:xfrm>
                <a:off x="2605177" y="4913416"/>
                <a:ext cx="497277" cy="108087"/>
              </a:xfrm>
              <a:custGeom>
                <a:avLst/>
                <a:gdLst/>
                <a:ahLst/>
                <a:cxnLst/>
                <a:rect l="l" t="t" r="r" b="b"/>
                <a:pathLst>
                  <a:path w="21950" h="4771" extrusionOk="0">
                    <a:moveTo>
                      <a:pt x="1" y="0"/>
                    </a:moveTo>
                    <a:lnTo>
                      <a:pt x="1" y="4771"/>
                    </a:lnTo>
                    <a:lnTo>
                      <a:pt x="21950" y="4771"/>
                    </a:lnTo>
                    <a:lnTo>
                      <a:pt x="2195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2389;p66">
                <a:extLst>
                  <a:ext uri="{FF2B5EF4-FFF2-40B4-BE49-F238E27FC236}">
                    <a16:creationId xmlns:a16="http://schemas.microsoft.com/office/drawing/2014/main" id="{2EEF41FA-1531-00CD-26A8-04B1E1AA2A96}"/>
                  </a:ext>
                </a:extLst>
              </p:cNvPr>
              <p:cNvSpPr/>
              <p:nvPr/>
            </p:nvSpPr>
            <p:spPr>
              <a:xfrm>
                <a:off x="2802412" y="4913416"/>
                <a:ext cx="82396" cy="108087"/>
              </a:xfrm>
              <a:custGeom>
                <a:avLst/>
                <a:gdLst/>
                <a:ahLst/>
                <a:cxnLst/>
                <a:rect l="l" t="t" r="r" b="b"/>
                <a:pathLst>
                  <a:path w="3637" h="4771" extrusionOk="0">
                    <a:moveTo>
                      <a:pt x="1" y="0"/>
                    </a:moveTo>
                    <a:lnTo>
                      <a:pt x="368" y="4771"/>
                    </a:lnTo>
                    <a:lnTo>
                      <a:pt x="3470" y="4771"/>
                    </a:lnTo>
                    <a:lnTo>
                      <a:pt x="363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2390;p66">
                <a:extLst>
                  <a:ext uri="{FF2B5EF4-FFF2-40B4-BE49-F238E27FC236}">
                    <a16:creationId xmlns:a16="http://schemas.microsoft.com/office/drawing/2014/main" id="{25EF8DEC-3567-A31B-3DC4-A6BED1AAF781}"/>
                  </a:ext>
                </a:extLst>
              </p:cNvPr>
              <p:cNvSpPr/>
              <p:nvPr/>
            </p:nvSpPr>
            <p:spPr>
              <a:xfrm>
                <a:off x="2484267" y="4913416"/>
                <a:ext cx="498025" cy="108087"/>
              </a:xfrm>
              <a:custGeom>
                <a:avLst/>
                <a:gdLst/>
                <a:ahLst/>
                <a:cxnLst/>
                <a:rect l="l" t="t" r="r" b="b"/>
                <a:pathLst>
                  <a:path w="21983" h="4771" extrusionOk="0">
                    <a:moveTo>
                      <a:pt x="0" y="0"/>
                    </a:moveTo>
                    <a:lnTo>
                      <a:pt x="0" y="4771"/>
                    </a:lnTo>
                    <a:lnTo>
                      <a:pt x="21983" y="4771"/>
                    </a:lnTo>
                    <a:lnTo>
                      <a:pt x="2198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391;p66">
                <a:extLst>
                  <a:ext uri="{FF2B5EF4-FFF2-40B4-BE49-F238E27FC236}">
                    <a16:creationId xmlns:a16="http://schemas.microsoft.com/office/drawing/2014/main" id="{DA7154C4-6AA8-23A6-36DC-2240D9DE8022}"/>
                  </a:ext>
                </a:extLst>
              </p:cNvPr>
              <p:cNvSpPr/>
              <p:nvPr/>
            </p:nvSpPr>
            <p:spPr>
              <a:xfrm>
                <a:off x="2485785" y="4927779"/>
                <a:ext cx="494241" cy="5301"/>
              </a:xfrm>
              <a:custGeom>
                <a:avLst/>
                <a:gdLst/>
                <a:ahLst/>
                <a:cxnLst/>
                <a:rect l="l" t="t" r="r" b="b"/>
                <a:pathLst>
                  <a:path w="21816" h="234" extrusionOk="0">
                    <a:moveTo>
                      <a:pt x="10908" y="0"/>
                    </a:moveTo>
                    <a:cubicBezTo>
                      <a:pt x="4870" y="0"/>
                      <a:pt x="0" y="67"/>
                      <a:pt x="0" y="134"/>
                    </a:cubicBezTo>
                    <a:cubicBezTo>
                      <a:pt x="0" y="167"/>
                      <a:pt x="4870" y="234"/>
                      <a:pt x="10908" y="234"/>
                    </a:cubicBezTo>
                    <a:cubicBezTo>
                      <a:pt x="16946" y="234"/>
                      <a:pt x="21816" y="167"/>
                      <a:pt x="21816" y="134"/>
                    </a:cubicBezTo>
                    <a:cubicBezTo>
                      <a:pt x="21816" y="67"/>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392;p66">
                <a:extLst>
                  <a:ext uri="{FF2B5EF4-FFF2-40B4-BE49-F238E27FC236}">
                    <a16:creationId xmlns:a16="http://schemas.microsoft.com/office/drawing/2014/main" id="{82C01388-22FA-1DB1-47B6-9EC1A56C4F22}"/>
                  </a:ext>
                </a:extLst>
              </p:cNvPr>
              <p:cNvSpPr/>
              <p:nvPr/>
            </p:nvSpPr>
            <p:spPr>
              <a:xfrm>
                <a:off x="2485785" y="4952722"/>
                <a:ext cx="494241" cy="4554"/>
              </a:xfrm>
              <a:custGeom>
                <a:avLst/>
                <a:gdLst/>
                <a:ahLst/>
                <a:cxnLst/>
                <a:rect l="l" t="t" r="r" b="b"/>
                <a:pathLst>
                  <a:path w="21816" h="201" extrusionOk="0">
                    <a:moveTo>
                      <a:pt x="10908" y="0"/>
                    </a:moveTo>
                    <a:cubicBezTo>
                      <a:pt x="4870" y="0"/>
                      <a:pt x="0" y="33"/>
                      <a:pt x="0" y="100"/>
                    </a:cubicBezTo>
                    <a:cubicBezTo>
                      <a:pt x="0" y="167"/>
                      <a:pt x="4870" y="200"/>
                      <a:pt x="10908" y="200"/>
                    </a:cubicBezTo>
                    <a:cubicBezTo>
                      <a:pt x="16946" y="200"/>
                      <a:pt x="21816" y="167"/>
                      <a:pt x="21816" y="100"/>
                    </a:cubicBezTo>
                    <a:cubicBezTo>
                      <a:pt x="21816" y="33"/>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393;p66">
                <a:extLst>
                  <a:ext uri="{FF2B5EF4-FFF2-40B4-BE49-F238E27FC236}">
                    <a16:creationId xmlns:a16="http://schemas.microsoft.com/office/drawing/2014/main" id="{757F3EDD-F7D5-267F-BE41-75E8AC1FECD0}"/>
                  </a:ext>
                </a:extLst>
              </p:cNvPr>
              <p:cNvSpPr/>
              <p:nvPr/>
            </p:nvSpPr>
            <p:spPr>
              <a:xfrm>
                <a:off x="2485785" y="4977643"/>
                <a:ext cx="494241" cy="4554"/>
              </a:xfrm>
              <a:custGeom>
                <a:avLst/>
                <a:gdLst/>
                <a:ahLst/>
                <a:cxnLst/>
                <a:rect l="l" t="t" r="r" b="b"/>
                <a:pathLst>
                  <a:path w="21816" h="201" extrusionOk="0">
                    <a:moveTo>
                      <a:pt x="10908" y="1"/>
                    </a:moveTo>
                    <a:cubicBezTo>
                      <a:pt x="4870" y="1"/>
                      <a:pt x="0" y="34"/>
                      <a:pt x="0" y="101"/>
                    </a:cubicBezTo>
                    <a:cubicBezTo>
                      <a:pt x="0" y="168"/>
                      <a:pt x="4870" y="201"/>
                      <a:pt x="10908" y="201"/>
                    </a:cubicBezTo>
                    <a:cubicBezTo>
                      <a:pt x="16946" y="201"/>
                      <a:pt x="21816" y="168"/>
                      <a:pt x="21816" y="101"/>
                    </a:cubicBezTo>
                    <a:cubicBezTo>
                      <a:pt x="21816"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394;p66">
                <a:extLst>
                  <a:ext uri="{FF2B5EF4-FFF2-40B4-BE49-F238E27FC236}">
                    <a16:creationId xmlns:a16="http://schemas.microsoft.com/office/drawing/2014/main" id="{C6396D26-258B-3ACF-8E58-7D5B72699889}"/>
                  </a:ext>
                </a:extLst>
              </p:cNvPr>
              <p:cNvSpPr/>
              <p:nvPr/>
            </p:nvSpPr>
            <p:spPr>
              <a:xfrm>
                <a:off x="2485785" y="5001838"/>
                <a:ext cx="494241" cy="5301"/>
              </a:xfrm>
              <a:custGeom>
                <a:avLst/>
                <a:gdLst/>
                <a:ahLst/>
                <a:cxnLst/>
                <a:rect l="l" t="t" r="r" b="b"/>
                <a:pathLst>
                  <a:path w="21816" h="234" extrusionOk="0">
                    <a:moveTo>
                      <a:pt x="10908" y="0"/>
                    </a:moveTo>
                    <a:cubicBezTo>
                      <a:pt x="4870" y="0"/>
                      <a:pt x="0" y="34"/>
                      <a:pt x="0" y="100"/>
                    </a:cubicBezTo>
                    <a:cubicBezTo>
                      <a:pt x="0" y="167"/>
                      <a:pt x="4870" y="234"/>
                      <a:pt x="10908" y="234"/>
                    </a:cubicBezTo>
                    <a:cubicBezTo>
                      <a:pt x="16946" y="234"/>
                      <a:pt x="21816" y="167"/>
                      <a:pt x="21816" y="100"/>
                    </a:cubicBezTo>
                    <a:cubicBezTo>
                      <a:pt x="21816" y="67"/>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395;p66">
                <a:extLst>
                  <a:ext uri="{FF2B5EF4-FFF2-40B4-BE49-F238E27FC236}">
                    <a16:creationId xmlns:a16="http://schemas.microsoft.com/office/drawing/2014/main" id="{B6C38EED-99E0-3732-D0B6-5F061CD2C00D}"/>
                  </a:ext>
                </a:extLst>
              </p:cNvPr>
              <p:cNvSpPr/>
              <p:nvPr/>
            </p:nvSpPr>
            <p:spPr>
              <a:xfrm>
                <a:off x="2682272" y="4913416"/>
                <a:ext cx="81626" cy="108087"/>
              </a:xfrm>
              <a:custGeom>
                <a:avLst/>
                <a:gdLst/>
                <a:ahLst/>
                <a:cxnLst/>
                <a:rect l="l" t="t" r="r" b="b"/>
                <a:pathLst>
                  <a:path w="3603" h="4771" extrusionOk="0">
                    <a:moveTo>
                      <a:pt x="0" y="0"/>
                    </a:moveTo>
                    <a:lnTo>
                      <a:pt x="367" y="4771"/>
                    </a:lnTo>
                    <a:lnTo>
                      <a:pt x="3469" y="4771"/>
                    </a:lnTo>
                    <a:lnTo>
                      <a:pt x="360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396;p66">
                <a:extLst>
                  <a:ext uri="{FF2B5EF4-FFF2-40B4-BE49-F238E27FC236}">
                    <a16:creationId xmlns:a16="http://schemas.microsoft.com/office/drawing/2014/main" id="{4D9D4F4D-B84D-967D-26EA-A916259B8EBB}"/>
                  </a:ext>
                </a:extLst>
              </p:cNvPr>
              <p:cNvSpPr/>
              <p:nvPr/>
            </p:nvSpPr>
            <p:spPr>
              <a:xfrm>
                <a:off x="-144845" y="5019962"/>
                <a:ext cx="497277" cy="107339"/>
              </a:xfrm>
              <a:custGeom>
                <a:avLst/>
                <a:gdLst/>
                <a:ahLst/>
                <a:cxnLst/>
                <a:rect l="l" t="t" r="r" b="b"/>
                <a:pathLst>
                  <a:path w="21950" h="4738" extrusionOk="0">
                    <a:moveTo>
                      <a:pt x="1" y="1"/>
                    </a:moveTo>
                    <a:lnTo>
                      <a:pt x="1" y="4738"/>
                    </a:lnTo>
                    <a:lnTo>
                      <a:pt x="21950" y="4738"/>
                    </a:lnTo>
                    <a:lnTo>
                      <a:pt x="219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397;p66">
                <a:extLst>
                  <a:ext uri="{FF2B5EF4-FFF2-40B4-BE49-F238E27FC236}">
                    <a16:creationId xmlns:a16="http://schemas.microsoft.com/office/drawing/2014/main" id="{FAA9BE33-21F8-E60F-472B-F4CE2636536E}"/>
                  </a:ext>
                </a:extLst>
              </p:cNvPr>
              <p:cNvSpPr/>
              <p:nvPr/>
            </p:nvSpPr>
            <p:spPr>
              <a:xfrm>
                <a:off x="52412" y="5019962"/>
                <a:ext cx="82396" cy="108087"/>
              </a:xfrm>
              <a:custGeom>
                <a:avLst/>
                <a:gdLst/>
                <a:ahLst/>
                <a:cxnLst/>
                <a:rect l="l" t="t" r="r" b="b"/>
                <a:pathLst>
                  <a:path w="3637" h="4771" extrusionOk="0">
                    <a:moveTo>
                      <a:pt x="0" y="1"/>
                    </a:moveTo>
                    <a:lnTo>
                      <a:pt x="367" y="4771"/>
                    </a:lnTo>
                    <a:lnTo>
                      <a:pt x="3469" y="4771"/>
                    </a:lnTo>
                    <a:lnTo>
                      <a:pt x="363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398;p66">
                <a:extLst>
                  <a:ext uri="{FF2B5EF4-FFF2-40B4-BE49-F238E27FC236}">
                    <a16:creationId xmlns:a16="http://schemas.microsoft.com/office/drawing/2014/main" id="{1767B019-F9F4-C0AC-7B1F-B599CC429A79}"/>
                  </a:ext>
                </a:extLst>
              </p:cNvPr>
              <p:cNvSpPr/>
              <p:nvPr/>
            </p:nvSpPr>
            <p:spPr>
              <a:xfrm>
                <a:off x="-265755" y="5019962"/>
                <a:ext cx="497277" cy="107339"/>
              </a:xfrm>
              <a:custGeom>
                <a:avLst/>
                <a:gdLst/>
                <a:ahLst/>
                <a:cxnLst/>
                <a:rect l="l" t="t" r="r" b="b"/>
                <a:pathLst>
                  <a:path w="21950" h="4738" extrusionOk="0">
                    <a:moveTo>
                      <a:pt x="1" y="1"/>
                    </a:moveTo>
                    <a:lnTo>
                      <a:pt x="1" y="4738"/>
                    </a:lnTo>
                    <a:lnTo>
                      <a:pt x="21950" y="4738"/>
                    </a:lnTo>
                    <a:lnTo>
                      <a:pt x="2195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399;p66">
                <a:extLst>
                  <a:ext uri="{FF2B5EF4-FFF2-40B4-BE49-F238E27FC236}">
                    <a16:creationId xmlns:a16="http://schemas.microsoft.com/office/drawing/2014/main" id="{2B6ADFA0-1C0E-9ECD-BA61-6C61627D9A0B}"/>
                  </a:ext>
                </a:extLst>
              </p:cNvPr>
              <p:cNvSpPr/>
              <p:nvPr/>
            </p:nvSpPr>
            <p:spPr>
              <a:xfrm>
                <a:off x="-264237" y="5034325"/>
                <a:ext cx="494264" cy="5324"/>
              </a:xfrm>
              <a:custGeom>
                <a:avLst/>
                <a:gdLst/>
                <a:ahLst/>
                <a:cxnLst/>
                <a:rect l="l" t="t" r="r" b="b"/>
                <a:pathLst>
                  <a:path w="21817" h="235" extrusionOk="0">
                    <a:moveTo>
                      <a:pt x="10908" y="1"/>
                    </a:moveTo>
                    <a:cubicBezTo>
                      <a:pt x="4904" y="1"/>
                      <a:pt x="1" y="67"/>
                      <a:pt x="1" y="101"/>
                    </a:cubicBezTo>
                    <a:cubicBezTo>
                      <a:pt x="1" y="167"/>
                      <a:pt x="4904" y="234"/>
                      <a:pt x="10908" y="234"/>
                    </a:cubicBezTo>
                    <a:cubicBezTo>
                      <a:pt x="16946" y="234"/>
                      <a:pt x="21816" y="167"/>
                      <a:pt x="21816" y="101"/>
                    </a:cubicBezTo>
                    <a:cubicBezTo>
                      <a:pt x="21816" y="67"/>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400;p66">
                <a:extLst>
                  <a:ext uri="{FF2B5EF4-FFF2-40B4-BE49-F238E27FC236}">
                    <a16:creationId xmlns:a16="http://schemas.microsoft.com/office/drawing/2014/main" id="{41ADC40D-C2A3-C67F-1AC3-D5C6C61AFDCC}"/>
                  </a:ext>
                </a:extLst>
              </p:cNvPr>
              <p:cNvSpPr/>
              <p:nvPr/>
            </p:nvSpPr>
            <p:spPr>
              <a:xfrm>
                <a:off x="-264237" y="5059269"/>
                <a:ext cx="494264" cy="4554"/>
              </a:xfrm>
              <a:custGeom>
                <a:avLst/>
                <a:gdLst/>
                <a:ahLst/>
                <a:cxnLst/>
                <a:rect l="l" t="t" r="r" b="b"/>
                <a:pathLst>
                  <a:path w="21817" h="201" extrusionOk="0">
                    <a:moveTo>
                      <a:pt x="10908" y="0"/>
                    </a:moveTo>
                    <a:cubicBezTo>
                      <a:pt x="4904" y="0"/>
                      <a:pt x="1" y="34"/>
                      <a:pt x="1" y="100"/>
                    </a:cubicBezTo>
                    <a:cubicBezTo>
                      <a:pt x="1" y="167"/>
                      <a:pt x="4904" y="201"/>
                      <a:pt x="10908" y="201"/>
                    </a:cubicBezTo>
                    <a:cubicBezTo>
                      <a:pt x="16946" y="201"/>
                      <a:pt x="21816" y="167"/>
                      <a:pt x="21816" y="100"/>
                    </a:cubicBezTo>
                    <a:cubicBezTo>
                      <a:pt x="21816"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401;p66">
                <a:extLst>
                  <a:ext uri="{FF2B5EF4-FFF2-40B4-BE49-F238E27FC236}">
                    <a16:creationId xmlns:a16="http://schemas.microsoft.com/office/drawing/2014/main" id="{B426120D-FE07-7FDC-B229-237399E0E086}"/>
                  </a:ext>
                </a:extLst>
              </p:cNvPr>
              <p:cNvSpPr/>
              <p:nvPr/>
            </p:nvSpPr>
            <p:spPr>
              <a:xfrm>
                <a:off x="-264237" y="5083441"/>
                <a:ext cx="494264" cy="5324"/>
              </a:xfrm>
              <a:custGeom>
                <a:avLst/>
                <a:gdLst/>
                <a:ahLst/>
                <a:cxnLst/>
                <a:rect l="l" t="t" r="r" b="b"/>
                <a:pathLst>
                  <a:path w="21817" h="235" extrusionOk="0">
                    <a:moveTo>
                      <a:pt x="10908" y="1"/>
                    </a:moveTo>
                    <a:cubicBezTo>
                      <a:pt x="4904" y="1"/>
                      <a:pt x="1" y="68"/>
                      <a:pt x="1" y="134"/>
                    </a:cubicBezTo>
                    <a:cubicBezTo>
                      <a:pt x="1" y="168"/>
                      <a:pt x="4904" y="234"/>
                      <a:pt x="10908" y="234"/>
                    </a:cubicBezTo>
                    <a:cubicBezTo>
                      <a:pt x="16946" y="234"/>
                      <a:pt x="21816" y="168"/>
                      <a:pt x="21816" y="134"/>
                    </a:cubicBezTo>
                    <a:cubicBezTo>
                      <a:pt x="21816" y="68"/>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402;p66">
                <a:extLst>
                  <a:ext uri="{FF2B5EF4-FFF2-40B4-BE49-F238E27FC236}">
                    <a16:creationId xmlns:a16="http://schemas.microsoft.com/office/drawing/2014/main" id="{E5BF8CC0-B3B0-60D8-8BC4-C996CE1135B1}"/>
                  </a:ext>
                </a:extLst>
              </p:cNvPr>
              <p:cNvSpPr/>
              <p:nvPr/>
            </p:nvSpPr>
            <p:spPr>
              <a:xfrm>
                <a:off x="-264237" y="5108385"/>
                <a:ext cx="494264" cy="4554"/>
              </a:xfrm>
              <a:custGeom>
                <a:avLst/>
                <a:gdLst/>
                <a:ahLst/>
                <a:cxnLst/>
                <a:rect l="l" t="t" r="r" b="b"/>
                <a:pathLst>
                  <a:path w="21817" h="201" extrusionOk="0">
                    <a:moveTo>
                      <a:pt x="10908" y="1"/>
                    </a:moveTo>
                    <a:cubicBezTo>
                      <a:pt x="4904" y="1"/>
                      <a:pt x="1" y="34"/>
                      <a:pt x="1" y="101"/>
                    </a:cubicBezTo>
                    <a:cubicBezTo>
                      <a:pt x="1" y="167"/>
                      <a:pt x="4904" y="201"/>
                      <a:pt x="10908" y="201"/>
                    </a:cubicBezTo>
                    <a:cubicBezTo>
                      <a:pt x="16946" y="201"/>
                      <a:pt x="21816" y="167"/>
                      <a:pt x="21816" y="101"/>
                    </a:cubicBezTo>
                    <a:cubicBezTo>
                      <a:pt x="21816"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2403;p66">
                <a:extLst>
                  <a:ext uri="{FF2B5EF4-FFF2-40B4-BE49-F238E27FC236}">
                    <a16:creationId xmlns:a16="http://schemas.microsoft.com/office/drawing/2014/main" id="{F2BA4943-D42A-5ACA-CEC4-2548B7AC977F}"/>
                  </a:ext>
                </a:extLst>
              </p:cNvPr>
              <p:cNvSpPr/>
              <p:nvPr/>
            </p:nvSpPr>
            <p:spPr>
              <a:xfrm>
                <a:off x="-67750" y="5019962"/>
                <a:ext cx="81626" cy="108087"/>
              </a:xfrm>
              <a:custGeom>
                <a:avLst/>
                <a:gdLst/>
                <a:ahLst/>
                <a:cxnLst/>
                <a:rect l="l" t="t" r="r" b="b"/>
                <a:pathLst>
                  <a:path w="3603" h="4771" extrusionOk="0">
                    <a:moveTo>
                      <a:pt x="0" y="1"/>
                    </a:moveTo>
                    <a:lnTo>
                      <a:pt x="334" y="4771"/>
                    </a:lnTo>
                    <a:lnTo>
                      <a:pt x="3436" y="4771"/>
                    </a:lnTo>
                    <a:lnTo>
                      <a:pt x="360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2404;p66">
                <a:extLst>
                  <a:ext uri="{FF2B5EF4-FFF2-40B4-BE49-F238E27FC236}">
                    <a16:creationId xmlns:a16="http://schemas.microsoft.com/office/drawing/2014/main" id="{49BE02E7-0CA1-90E6-D01A-4C738419A87D}"/>
                  </a:ext>
                </a:extLst>
              </p:cNvPr>
              <p:cNvSpPr/>
              <p:nvPr/>
            </p:nvSpPr>
            <p:spPr>
              <a:xfrm>
                <a:off x="-205289" y="4913416"/>
                <a:ext cx="497277" cy="108087"/>
              </a:xfrm>
              <a:custGeom>
                <a:avLst/>
                <a:gdLst/>
                <a:ahLst/>
                <a:cxnLst/>
                <a:rect l="l" t="t" r="r" b="b"/>
                <a:pathLst>
                  <a:path w="21950" h="4771" extrusionOk="0">
                    <a:moveTo>
                      <a:pt x="0" y="0"/>
                    </a:moveTo>
                    <a:lnTo>
                      <a:pt x="0" y="4771"/>
                    </a:lnTo>
                    <a:lnTo>
                      <a:pt x="21949" y="4771"/>
                    </a:lnTo>
                    <a:lnTo>
                      <a:pt x="21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2405;p66">
                <a:extLst>
                  <a:ext uri="{FF2B5EF4-FFF2-40B4-BE49-F238E27FC236}">
                    <a16:creationId xmlns:a16="http://schemas.microsoft.com/office/drawing/2014/main" id="{3145B88B-33FE-7FF6-DB39-4C9A72322D1D}"/>
                  </a:ext>
                </a:extLst>
              </p:cNvPr>
              <p:cNvSpPr/>
              <p:nvPr/>
            </p:nvSpPr>
            <p:spPr>
              <a:xfrm>
                <a:off x="-8054" y="4913416"/>
                <a:ext cx="82396" cy="108087"/>
              </a:xfrm>
              <a:custGeom>
                <a:avLst/>
                <a:gdLst/>
                <a:ahLst/>
                <a:cxnLst/>
                <a:rect l="l" t="t" r="r" b="b"/>
                <a:pathLst>
                  <a:path w="3637" h="4771" extrusionOk="0">
                    <a:moveTo>
                      <a:pt x="1" y="0"/>
                    </a:moveTo>
                    <a:lnTo>
                      <a:pt x="368" y="4771"/>
                    </a:lnTo>
                    <a:lnTo>
                      <a:pt x="3470" y="4771"/>
                    </a:lnTo>
                    <a:lnTo>
                      <a:pt x="363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2406;p66">
                <a:extLst>
                  <a:ext uri="{FF2B5EF4-FFF2-40B4-BE49-F238E27FC236}">
                    <a16:creationId xmlns:a16="http://schemas.microsoft.com/office/drawing/2014/main" id="{A60F655F-9F4A-68A4-5882-453D72B30D3C}"/>
                  </a:ext>
                </a:extLst>
              </p:cNvPr>
              <p:cNvSpPr/>
              <p:nvPr/>
            </p:nvSpPr>
            <p:spPr>
              <a:xfrm>
                <a:off x="-326199" y="4913416"/>
                <a:ext cx="497277" cy="108087"/>
              </a:xfrm>
              <a:custGeom>
                <a:avLst/>
                <a:gdLst/>
                <a:ahLst/>
                <a:cxnLst/>
                <a:rect l="l" t="t" r="r" b="b"/>
                <a:pathLst>
                  <a:path w="21950" h="4771" extrusionOk="0">
                    <a:moveTo>
                      <a:pt x="0" y="0"/>
                    </a:moveTo>
                    <a:lnTo>
                      <a:pt x="0" y="4771"/>
                    </a:lnTo>
                    <a:lnTo>
                      <a:pt x="21949" y="4771"/>
                    </a:lnTo>
                    <a:lnTo>
                      <a:pt x="2194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2407;p66">
                <a:extLst>
                  <a:ext uri="{FF2B5EF4-FFF2-40B4-BE49-F238E27FC236}">
                    <a16:creationId xmlns:a16="http://schemas.microsoft.com/office/drawing/2014/main" id="{DA39DA04-7D98-C53C-DB17-6C4961CEAA07}"/>
                  </a:ext>
                </a:extLst>
              </p:cNvPr>
              <p:cNvSpPr/>
              <p:nvPr/>
            </p:nvSpPr>
            <p:spPr>
              <a:xfrm>
                <a:off x="-324703" y="4927779"/>
                <a:ext cx="494264" cy="5301"/>
              </a:xfrm>
              <a:custGeom>
                <a:avLst/>
                <a:gdLst/>
                <a:ahLst/>
                <a:cxnLst/>
                <a:rect l="l" t="t" r="r" b="b"/>
                <a:pathLst>
                  <a:path w="21817" h="234" extrusionOk="0">
                    <a:moveTo>
                      <a:pt x="10909" y="0"/>
                    </a:moveTo>
                    <a:cubicBezTo>
                      <a:pt x="4904" y="0"/>
                      <a:pt x="1" y="67"/>
                      <a:pt x="1" y="134"/>
                    </a:cubicBezTo>
                    <a:cubicBezTo>
                      <a:pt x="1" y="167"/>
                      <a:pt x="4904" y="234"/>
                      <a:pt x="10909" y="234"/>
                    </a:cubicBezTo>
                    <a:cubicBezTo>
                      <a:pt x="16946" y="234"/>
                      <a:pt x="21817" y="167"/>
                      <a:pt x="21817" y="134"/>
                    </a:cubicBezTo>
                    <a:cubicBezTo>
                      <a:pt x="21817" y="67"/>
                      <a:pt x="16946" y="0"/>
                      <a:pt x="109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2408;p66">
                <a:extLst>
                  <a:ext uri="{FF2B5EF4-FFF2-40B4-BE49-F238E27FC236}">
                    <a16:creationId xmlns:a16="http://schemas.microsoft.com/office/drawing/2014/main" id="{BB5E4518-DA57-352C-A26F-8F26C2E65F90}"/>
                  </a:ext>
                </a:extLst>
              </p:cNvPr>
              <p:cNvSpPr/>
              <p:nvPr/>
            </p:nvSpPr>
            <p:spPr>
              <a:xfrm>
                <a:off x="-324703" y="4952722"/>
                <a:ext cx="494264" cy="4554"/>
              </a:xfrm>
              <a:custGeom>
                <a:avLst/>
                <a:gdLst/>
                <a:ahLst/>
                <a:cxnLst/>
                <a:rect l="l" t="t" r="r" b="b"/>
                <a:pathLst>
                  <a:path w="21817" h="201" extrusionOk="0">
                    <a:moveTo>
                      <a:pt x="10909" y="0"/>
                    </a:moveTo>
                    <a:cubicBezTo>
                      <a:pt x="4871" y="0"/>
                      <a:pt x="1" y="33"/>
                      <a:pt x="1" y="100"/>
                    </a:cubicBezTo>
                    <a:cubicBezTo>
                      <a:pt x="1" y="167"/>
                      <a:pt x="4871" y="200"/>
                      <a:pt x="10909" y="200"/>
                    </a:cubicBezTo>
                    <a:cubicBezTo>
                      <a:pt x="16946" y="200"/>
                      <a:pt x="21817" y="167"/>
                      <a:pt x="21817" y="100"/>
                    </a:cubicBezTo>
                    <a:cubicBezTo>
                      <a:pt x="21817" y="33"/>
                      <a:pt x="16946" y="0"/>
                      <a:pt x="109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2409;p66">
                <a:extLst>
                  <a:ext uri="{FF2B5EF4-FFF2-40B4-BE49-F238E27FC236}">
                    <a16:creationId xmlns:a16="http://schemas.microsoft.com/office/drawing/2014/main" id="{30AB9CCB-A6E1-7034-D783-D82DAD6042F6}"/>
                  </a:ext>
                </a:extLst>
              </p:cNvPr>
              <p:cNvSpPr/>
              <p:nvPr/>
            </p:nvSpPr>
            <p:spPr>
              <a:xfrm>
                <a:off x="-324703" y="4977643"/>
                <a:ext cx="494264" cy="4554"/>
              </a:xfrm>
              <a:custGeom>
                <a:avLst/>
                <a:gdLst/>
                <a:ahLst/>
                <a:cxnLst/>
                <a:rect l="l" t="t" r="r" b="b"/>
                <a:pathLst>
                  <a:path w="21817" h="201" extrusionOk="0">
                    <a:moveTo>
                      <a:pt x="10909" y="1"/>
                    </a:moveTo>
                    <a:cubicBezTo>
                      <a:pt x="4871" y="1"/>
                      <a:pt x="1" y="34"/>
                      <a:pt x="1" y="101"/>
                    </a:cubicBezTo>
                    <a:cubicBezTo>
                      <a:pt x="1" y="168"/>
                      <a:pt x="4871" y="201"/>
                      <a:pt x="10909" y="201"/>
                    </a:cubicBezTo>
                    <a:cubicBezTo>
                      <a:pt x="16946" y="201"/>
                      <a:pt x="21817" y="168"/>
                      <a:pt x="21817" y="101"/>
                    </a:cubicBezTo>
                    <a:cubicBezTo>
                      <a:pt x="21817" y="34"/>
                      <a:pt x="16946" y="1"/>
                      <a:pt x="109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2410;p66">
                <a:extLst>
                  <a:ext uri="{FF2B5EF4-FFF2-40B4-BE49-F238E27FC236}">
                    <a16:creationId xmlns:a16="http://schemas.microsoft.com/office/drawing/2014/main" id="{B0DB8573-9EAD-4CE0-7310-DBBF03C0684F}"/>
                  </a:ext>
                </a:extLst>
              </p:cNvPr>
              <p:cNvSpPr/>
              <p:nvPr/>
            </p:nvSpPr>
            <p:spPr>
              <a:xfrm>
                <a:off x="-324703" y="5001838"/>
                <a:ext cx="494264" cy="5301"/>
              </a:xfrm>
              <a:custGeom>
                <a:avLst/>
                <a:gdLst/>
                <a:ahLst/>
                <a:cxnLst/>
                <a:rect l="l" t="t" r="r" b="b"/>
                <a:pathLst>
                  <a:path w="21817" h="234" extrusionOk="0">
                    <a:moveTo>
                      <a:pt x="10909" y="0"/>
                    </a:moveTo>
                    <a:cubicBezTo>
                      <a:pt x="4871" y="0"/>
                      <a:pt x="1" y="34"/>
                      <a:pt x="1" y="100"/>
                    </a:cubicBezTo>
                    <a:cubicBezTo>
                      <a:pt x="1" y="167"/>
                      <a:pt x="4871" y="234"/>
                      <a:pt x="10909" y="234"/>
                    </a:cubicBezTo>
                    <a:cubicBezTo>
                      <a:pt x="16946" y="234"/>
                      <a:pt x="21817" y="167"/>
                      <a:pt x="21817" y="100"/>
                    </a:cubicBezTo>
                    <a:cubicBezTo>
                      <a:pt x="21817" y="67"/>
                      <a:pt x="16946" y="0"/>
                      <a:pt x="109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2411;p66">
                <a:extLst>
                  <a:ext uri="{FF2B5EF4-FFF2-40B4-BE49-F238E27FC236}">
                    <a16:creationId xmlns:a16="http://schemas.microsoft.com/office/drawing/2014/main" id="{0C04DEAB-7D7E-E78A-2862-282CF21D652D}"/>
                  </a:ext>
                </a:extLst>
              </p:cNvPr>
              <p:cNvSpPr/>
              <p:nvPr/>
            </p:nvSpPr>
            <p:spPr>
              <a:xfrm>
                <a:off x="-128217" y="4913416"/>
                <a:ext cx="81649" cy="108087"/>
              </a:xfrm>
              <a:custGeom>
                <a:avLst/>
                <a:gdLst/>
                <a:ahLst/>
                <a:cxnLst/>
                <a:rect l="l" t="t" r="r" b="b"/>
                <a:pathLst>
                  <a:path w="3604" h="4771" extrusionOk="0">
                    <a:moveTo>
                      <a:pt x="1" y="0"/>
                    </a:moveTo>
                    <a:lnTo>
                      <a:pt x="334" y="4771"/>
                    </a:lnTo>
                    <a:lnTo>
                      <a:pt x="3437" y="4771"/>
                    </a:lnTo>
                    <a:lnTo>
                      <a:pt x="36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412;p66">
              <a:extLst>
                <a:ext uri="{FF2B5EF4-FFF2-40B4-BE49-F238E27FC236}">
                  <a16:creationId xmlns:a16="http://schemas.microsoft.com/office/drawing/2014/main" id="{34687027-0FB7-EE67-E895-6388328D501C}"/>
                </a:ext>
              </a:extLst>
            </p:cNvPr>
            <p:cNvSpPr/>
            <p:nvPr/>
          </p:nvSpPr>
          <p:spPr>
            <a:xfrm>
              <a:off x="2303150" y="3266675"/>
              <a:ext cx="120300" cy="120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13;p66">
              <a:extLst>
                <a:ext uri="{FF2B5EF4-FFF2-40B4-BE49-F238E27FC236}">
                  <a16:creationId xmlns:a16="http://schemas.microsoft.com/office/drawing/2014/main" id="{1768A171-5AF9-ABC5-0B60-903ECB7E1E00}"/>
                </a:ext>
              </a:extLst>
            </p:cNvPr>
            <p:cNvSpPr/>
            <p:nvPr/>
          </p:nvSpPr>
          <p:spPr>
            <a:xfrm>
              <a:off x="1146075" y="3748375"/>
              <a:ext cx="57000" cy="5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14;p66">
              <a:extLst>
                <a:ext uri="{FF2B5EF4-FFF2-40B4-BE49-F238E27FC236}">
                  <a16:creationId xmlns:a16="http://schemas.microsoft.com/office/drawing/2014/main" id="{91A9A98D-78F3-709D-BC63-1B18FAE61E2D}"/>
                </a:ext>
              </a:extLst>
            </p:cNvPr>
            <p:cNvSpPr/>
            <p:nvPr/>
          </p:nvSpPr>
          <p:spPr>
            <a:xfrm>
              <a:off x="3050825" y="4390375"/>
              <a:ext cx="214800" cy="21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5;p66">
              <a:extLst>
                <a:ext uri="{FF2B5EF4-FFF2-40B4-BE49-F238E27FC236}">
                  <a16:creationId xmlns:a16="http://schemas.microsoft.com/office/drawing/2014/main" id="{38FC6387-0051-7AAC-82D6-F205B7E3E61E}"/>
                </a:ext>
              </a:extLst>
            </p:cNvPr>
            <p:cNvSpPr/>
            <p:nvPr/>
          </p:nvSpPr>
          <p:spPr>
            <a:xfrm>
              <a:off x="406200" y="3978825"/>
              <a:ext cx="120300" cy="120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94" name="Google Shape;894;p46"/>
          <p:cNvSpPr txBox="1">
            <a:spLocks noGrp="1"/>
          </p:cNvSpPr>
          <p:nvPr>
            <p:ph type="title"/>
          </p:nvPr>
        </p:nvSpPr>
        <p:spPr>
          <a:xfrm>
            <a:off x="311700" y="26156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01 Project Profile</a:t>
            </a:r>
            <a:endParaRPr sz="3200" dirty="0"/>
          </a:p>
        </p:txBody>
      </p:sp>
      <p:sp>
        <p:nvSpPr>
          <p:cNvPr id="41" name="TextBox 40">
            <a:extLst>
              <a:ext uri="{FF2B5EF4-FFF2-40B4-BE49-F238E27FC236}">
                <a16:creationId xmlns:a16="http://schemas.microsoft.com/office/drawing/2014/main" id="{3E2BB229-81CD-5A29-60D0-B2C534A7A82E}"/>
              </a:ext>
            </a:extLst>
          </p:cNvPr>
          <p:cNvSpPr txBox="1"/>
          <p:nvPr/>
        </p:nvSpPr>
        <p:spPr>
          <a:xfrm>
            <a:off x="422910" y="1045001"/>
            <a:ext cx="8298180" cy="3600986"/>
          </a:xfrm>
          <a:prstGeom prst="rect">
            <a:avLst/>
          </a:prstGeom>
          <a:noFill/>
        </p:spPr>
        <p:txBody>
          <a:bodyPr wrap="square" rtlCol="0">
            <a:spAutoFit/>
          </a:bodyPr>
          <a:lstStyle/>
          <a:p>
            <a:pPr lvl="1"/>
            <a:r>
              <a:rPr lang="en-IN" sz="2000" b="1" dirty="0">
                <a:solidFill>
                  <a:schemeClr val="bg1"/>
                </a:solidFill>
                <a:latin typeface="Raleway" pitchFamily="2" charset="0"/>
              </a:rPr>
              <a:t>1.1 Introduction</a:t>
            </a:r>
          </a:p>
          <a:p>
            <a:pPr lvl="1"/>
            <a:endParaRPr lang="en-US" sz="1600" dirty="0">
              <a:solidFill>
                <a:schemeClr val="bg1"/>
              </a:solidFill>
              <a:latin typeface="Raleway" pitchFamily="2" charset="0"/>
            </a:endParaRPr>
          </a:p>
          <a:p>
            <a:pPr lvl="1"/>
            <a:r>
              <a:rPr lang="en-US" sz="1600" b="1" dirty="0">
                <a:solidFill>
                  <a:schemeClr val="bg1"/>
                </a:solidFill>
                <a:latin typeface="Raleway" pitchFamily="2" charset="0"/>
              </a:rPr>
              <a:t>Welcome to our College Management System!</a:t>
            </a:r>
            <a:r>
              <a:rPr lang="en-US" sz="1600" dirty="0">
                <a:solidFill>
                  <a:schemeClr val="bg1"/>
                </a:solidFill>
                <a:latin typeface="Raleway" pitchFamily="2" charset="0"/>
              </a:rPr>
              <a:t> </a:t>
            </a:r>
          </a:p>
          <a:p>
            <a:pPr lvl="1"/>
            <a:endParaRPr lang="en-US" sz="1600" dirty="0">
              <a:solidFill>
                <a:schemeClr val="bg1"/>
              </a:solidFill>
              <a:latin typeface="Raleway" pitchFamily="2" charset="0"/>
            </a:endParaRPr>
          </a:p>
          <a:p>
            <a:pPr lvl="1" algn="just"/>
            <a:r>
              <a:rPr lang="en-US" sz="1600" dirty="0">
                <a:solidFill>
                  <a:schemeClr val="bg1"/>
                </a:solidFill>
                <a:latin typeface="Raleway" pitchFamily="2" charset="0"/>
              </a:rPr>
              <a:t>Our College Management System is a comprehensive platform designed to streamline various administrative and academic processes within educational institutions. With the use of modern technologies such as ReactJS for the frontend, NodeJS for the backend, and MySQL for the database, our system offers an intuitive interface and robust functionality.</a:t>
            </a:r>
          </a:p>
          <a:p>
            <a:pPr lvl="1"/>
            <a:endParaRPr lang="en-US" sz="1600" dirty="0">
              <a:solidFill>
                <a:schemeClr val="bg1"/>
              </a:solidFill>
              <a:latin typeface="Raleway" pitchFamily="2" charset="0"/>
            </a:endParaRPr>
          </a:p>
          <a:p>
            <a:pPr lvl="1"/>
            <a:r>
              <a:rPr lang="en-US" sz="1600" b="1" dirty="0">
                <a:solidFill>
                  <a:schemeClr val="bg1"/>
                </a:solidFill>
                <a:latin typeface="Raleway" pitchFamily="2" charset="0"/>
              </a:rPr>
              <a:t>Profile </a:t>
            </a:r>
            <a:r>
              <a:rPr lang="en-IN" sz="1600" b="1" dirty="0">
                <a:solidFill>
                  <a:schemeClr val="bg1"/>
                </a:solidFill>
                <a:latin typeface="Raleway" pitchFamily="2" charset="0"/>
              </a:rPr>
              <a:t>Tittle:</a:t>
            </a:r>
            <a:r>
              <a:rPr lang="en-IN" sz="1600" dirty="0">
                <a:solidFill>
                  <a:schemeClr val="bg1"/>
                </a:solidFill>
                <a:latin typeface="Raleway" pitchFamily="2" charset="0"/>
              </a:rPr>
              <a:t> G-Campus</a:t>
            </a:r>
          </a:p>
          <a:p>
            <a:pPr lvl="1"/>
            <a:r>
              <a:rPr lang="en-IN" sz="1600" b="1" dirty="0">
                <a:solidFill>
                  <a:schemeClr val="bg1"/>
                </a:solidFill>
                <a:latin typeface="Raleway" pitchFamily="2" charset="0"/>
              </a:rPr>
              <a:t>Projection Duration:</a:t>
            </a:r>
            <a:r>
              <a:rPr lang="en-IN" sz="1600" dirty="0">
                <a:solidFill>
                  <a:schemeClr val="bg1"/>
                </a:solidFill>
                <a:latin typeface="Raleway" pitchFamily="2" charset="0"/>
              </a:rPr>
              <a:t> 3 Months</a:t>
            </a:r>
          </a:p>
          <a:p>
            <a:pPr lvl="1"/>
            <a:r>
              <a:rPr lang="en-IN" sz="1600" b="1" dirty="0">
                <a:solidFill>
                  <a:schemeClr val="bg1"/>
                </a:solidFill>
                <a:latin typeface="Raleway" pitchFamily="2" charset="0"/>
              </a:rPr>
              <a:t>Team Member:</a:t>
            </a:r>
            <a:r>
              <a:rPr lang="en-IN" sz="1600" dirty="0">
                <a:solidFill>
                  <a:schemeClr val="bg1"/>
                </a:solidFill>
                <a:latin typeface="Raleway" pitchFamily="2" charset="0"/>
              </a:rPr>
              <a:t> Ayush Varma, Ramashankar Pandey, Kishore Sunchu</a:t>
            </a:r>
          </a:p>
          <a:p>
            <a:pPr lvl="1"/>
            <a:r>
              <a:rPr lang="en-IN" sz="1600" b="1" dirty="0">
                <a:solidFill>
                  <a:schemeClr val="bg1"/>
                </a:solidFill>
                <a:latin typeface="Raleway" pitchFamily="2" charset="0"/>
              </a:rPr>
              <a:t>Project Status:</a:t>
            </a:r>
            <a:r>
              <a:rPr lang="en-IN" sz="1600" dirty="0">
                <a:solidFill>
                  <a:schemeClr val="bg1"/>
                </a:solidFill>
                <a:latin typeface="Raleway" pitchFamily="2" charset="0"/>
              </a:rPr>
              <a:t> Completed </a:t>
            </a:r>
            <a:endParaRPr lang="en-US" sz="1600" dirty="0">
              <a:solidFill>
                <a:schemeClr val="bg1"/>
              </a:solidFill>
              <a:latin typeface="Raleway" pitchFamily="2" charset="0"/>
            </a:endParaRPr>
          </a:p>
        </p:txBody>
      </p:sp>
      <p:pic>
        <p:nvPicPr>
          <p:cNvPr id="43" name="Picture 42">
            <a:extLst>
              <a:ext uri="{FF2B5EF4-FFF2-40B4-BE49-F238E27FC236}">
                <a16:creationId xmlns:a16="http://schemas.microsoft.com/office/drawing/2014/main" id="{19BA1A46-4677-B3D7-D9AC-D7A061F611DB}"/>
              </a:ext>
            </a:extLst>
          </p:cNvPr>
          <p:cNvPicPr>
            <a:picLocks noChangeAspect="1"/>
          </p:cNvPicPr>
          <p:nvPr/>
        </p:nvPicPr>
        <p:blipFill>
          <a:blip r:embed="rId3"/>
          <a:stretch>
            <a:fillRect/>
          </a:stretch>
        </p:blipFill>
        <p:spPr>
          <a:xfrm>
            <a:off x="6933624" y="2962831"/>
            <a:ext cx="2271336" cy="22713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D8910ECD-2FBC-EAFC-0324-718C757B5B1A}"/>
            </a:ext>
          </a:extLst>
        </p:cNvPr>
        <p:cNvGrpSpPr/>
        <p:nvPr/>
      </p:nvGrpSpPr>
      <p:grpSpPr>
        <a:xfrm>
          <a:off x="0" y="0"/>
          <a:ext cx="0" cy="0"/>
          <a:chOff x="0" y="0"/>
          <a:chExt cx="0" cy="0"/>
        </a:xfrm>
      </p:grpSpPr>
      <p:sp>
        <p:nvSpPr>
          <p:cNvPr id="894" name="Google Shape;894;p46">
            <a:extLst>
              <a:ext uri="{FF2B5EF4-FFF2-40B4-BE49-F238E27FC236}">
                <a16:creationId xmlns:a16="http://schemas.microsoft.com/office/drawing/2014/main" id="{77BD22CD-04EE-AAD8-8F80-C57C170225F0}"/>
              </a:ext>
            </a:extLst>
          </p:cNvPr>
          <p:cNvSpPr txBox="1">
            <a:spLocks noGrp="1"/>
          </p:cNvSpPr>
          <p:nvPr>
            <p:ph type="title"/>
          </p:nvPr>
        </p:nvSpPr>
        <p:spPr>
          <a:xfrm>
            <a:off x="311700" y="26156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01 Project Profile</a:t>
            </a:r>
            <a:endParaRPr sz="3200" dirty="0"/>
          </a:p>
        </p:txBody>
      </p:sp>
      <p:sp>
        <p:nvSpPr>
          <p:cNvPr id="41" name="TextBox 40">
            <a:extLst>
              <a:ext uri="{FF2B5EF4-FFF2-40B4-BE49-F238E27FC236}">
                <a16:creationId xmlns:a16="http://schemas.microsoft.com/office/drawing/2014/main" id="{E2D82FDA-5B1F-C302-9F9A-5900B17F0718}"/>
              </a:ext>
            </a:extLst>
          </p:cNvPr>
          <p:cNvSpPr txBox="1"/>
          <p:nvPr/>
        </p:nvSpPr>
        <p:spPr>
          <a:xfrm>
            <a:off x="422910" y="1045001"/>
            <a:ext cx="6137910" cy="4370427"/>
          </a:xfrm>
          <a:prstGeom prst="rect">
            <a:avLst/>
          </a:prstGeom>
          <a:noFill/>
        </p:spPr>
        <p:txBody>
          <a:bodyPr wrap="square" rtlCol="0">
            <a:spAutoFit/>
          </a:bodyPr>
          <a:lstStyle/>
          <a:p>
            <a:pPr lvl="1"/>
            <a:r>
              <a:rPr lang="en-IN" sz="2000" b="1" dirty="0">
                <a:solidFill>
                  <a:schemeClr val="bg1"/>
                </a:solidFill>
                <a:latin typeface="Raleway" pitchFamily="2" charset="0"/>
              </a:rPr>
              <a:t>1.2 Objectives / Goals</a:t>
            </a:r>
          </a:p>
          <a:p>
            <a:pPr lvl="1"/>
            <a:endParaRPr lang="en-US" sz="1600" dirty="0">
              <a:solidFill>
                <a:schemeClr val="bg1"/>
              </a:solidFill>
              <a:latin typeface="Raleway" pitchFamily="2" charset="0"/>
            </a:endParaRPr>
          </a:p>
          <a:p>
            <a:pPr lvl="1"/>
            <a:r>
              <a:rPr lang="en-US" sz="1800" b="0" i="0" dirty="0">
                <a:solidFill>
                  <a:srgbClr val="ECECEC"/>
                </a:solidFill>
                <a:effectLst/>
                <a:latin typeface="Raleway" pitchFamily="2" charset="0"/>
              </a:rPr>
              <a:t>Objectives/Goals of Our College Management System:</a:t>
            </a:r>
            <a:endParaRPr lang="en-US" sz="1800" dirty="0">
              <a:solidFill>
                <a:schemeClr val="bg1"/>
              </a:solidFill>
              <a:latin typeface="Raleway" pitchFamily="2" charset="0"/>
            </a:endParaRPr>
          </a:p>
          <a:p>
            <a:pPr lvl="1"/>
            <a:endParaRPr lang="en-IN" sz="1600" b="1" i="0" dirty="0">
              <a:solidFill>
                <a:srgbClr val="ECECEC"/>
              </a:solidFill>
              <a:effectLst/>
              <a:latin typeface="Söhne"/>
            </a:endParaRPr>
          </a:p>
          <a:p>
            <a:pPr lvl="1">
              <a:lnSpc>
                <a:spcPct val="200000"/>
              </a:lnSpc>
            </a:pPr>
            <a:r>
              <a:rPr lang="en-IN" sz="1600" dirty="0">
                <a:solidFill>
                  <a:srgbClr val="ECECEC"/>
                </a:solidFill>
                <a:latin typeface="Raleway" pitchFamily="2" charset="0"/>
              </a:rPr>
              <a:t>-  Streamline administrative Tasks</a:t>
            </a:r>
          </a:p>
          <a:p>
            <a:pPr lvl="1">
              <a:lnSpc>
                <a:spcPct val="200000"/>
              </a:lnSpc>
            </a:pPr>
            <a:r>
              <a:rPr lang="en-IN" sz="1600" i="0" dirty="0">
                <a:solidFill>
                  <a:srgbClr val="ECECEC"/>
                </a:solidFill>
                <a:effectLst/>
                <a:latin typeface="Raleway" pitchFamily="2" charset="0"/>
              </a:rPr>
              <a:t>-  Improve academic management</a:t>
            </a:r>
          </a:p>
          <a:p>
            <a:pPr lvl="1">
              <a:lnSpc>
                <a:spcPct val="200000"/>
              </a:lnSpc>
            </a:pPr>
            <a:r>
              <a:rPr lang="en-IN" sz="1600" dirty="0">
                <a:solidFill>
                  <a:srgbClr val="ECECEC"/>
                </a:solidFill>
                <a:latin typeface="Raleway" pitchFamily="2" charset="0"/>
              </a:rPr>
              <a:t>-  Promote data integrity and Security</a:t>
            </a:r>
          </a:p>
          <a:p>
            <a:pPr lvl="1">
              <a:lnSpc>
                <a:spcPct val="200000"/>
              </a:lnSpc>
            </a:pPr>
            <a:r>
              <a:rPr lang="en-IN" sz="1600" i="0" dirty="0">
                <a:solidFill>
                  <a:srgbClr val="ECECEC"/>
                </a:solidFill>
                <a:effectLst/>
                <a:latin typeface="Raleway" pitchFamily="2" charset="0"/>
              </a:rPr>
              <a:t>-  Enable</a:t>
            </a:r>
            <a:r>
              <a:rPr lang="en-IN" sz="1600" dirty="0">
                <a:solidFill>
                  <a:srgbClr val="ECECEC"/>
                </a:solidFill>
                <a:latin typeface="Raleway" pitchFamily="2" charset="0"/>
              </a:rPr>
              <a:t> Data-Driven Decision making</a:t>
            </a:r>
          </a:p>
          <a:p>
            <a:pPr lvl="1">
              <a:lnSpc>
                <a:spcPct val="200000"/>
              </a:lnSpc>
            </a:pPr>
            <a:r>
              <a:rPr lang="en-IN" sz="1600" dirty="0">
                <a:solidFill>
                  <a:srgbClr val="ECECEC"/>
                </a:solidFill>
                <a:latin typeface="Raleway" pitchFamily="2" charset="0"/>
              </a:rPr>
              <a:t>-  Support Scalability</a:t>
            </a:r>
            <a:endParaRPr lang="en-IN" sz="1600" i="0" dirty="0">
              <a:solidFill>
                <a:srgbClr val="ECECEC"/>
              </a:solidFill>
              <a:effectLst/>
              <a:latin typeface="Raleway" pitchFamily="2" charset="0"/>
            </a:endParaRPr>
          </a:p>
          <a:p>
            <a:pPr lvl="1"/>
            <a:endParaRPr lang="en-IN" sz="1600" i="0" dirty="0">
              <a:solidFill>
                <a:srgbClr val="ECECEC"/>
              </a:solidFill>
              <a:effectLst/>
              <a:latin typeface="Söhne"/>
            </a:endParaRPr>
          </a:p>
          <a:p>
            <a:pPr lvl="1"/>
            <a:endParaRPr lang="en-IN" sz="1600" i="0" dirty="0">
              <a:solidFill>
                <a:srgbClr val="ECECEC"/>
              </a:solidFill>
              <a:effectLst/>
              <a:latin typeface="Söhne"/>
            </a:endParaRPr>
          </a:p>
          <a:p>
            <a:pPr lvl="1"/>
            <a:endParaRPr lang="en-US" sz="1600" dirty="0">
              <a:solidFill>
                <a:schemeClr val="bg1"/>
              </a:solidFill>
              <a:latin typeface="Raleway" pitchFamily="2" charset="0"/>
            </a:endParaRPr>
          </a:p>
        </p:txBody>
      </p:sp>
      <p:pic>
        <p:nvPicPr>
          <p:cNvPr id="3" name="Picture 2">
            <a:extLst>
              <a:ext uri="{FF2B5EF4-FFF2-40B4-BE49-F238E27FC236}">
                <a16:creationId xmlns:a16="http://schemas.microsoft.com/office/drawing/2014/main" id="{2860FE72-A503-C439-8977-37840F23DD67}"/>
              </a:ext>
            </a:extLst>
          </p:cNvPr>
          <p:cNvPicPr>
            <a:picLocks noChangeAspect="1"/>
          </p:cNvPicPr>
          <p:nvPr/>
        </p:nvPicPr>
        <p:blipFill>
          <a:blip r:embed="rId3"/>
          <a:stretch>
            <a:fillRect/>
          </a:stretch>
        </p:blipFill>
        <p:spPr>
          <a:xfrm>
            <a:off x="5177186" y="975360"/>
            <a:ext cx="3906574" cy="3906574"/>
          </a:xfrm>
          <a:prstGeom prst="rect">
            <a:avLst/>
          </a:prstGeom>
        </p:spPr>
      </p:pic>
    </p:spTree>
    <p:extLst>
      <p:ext uri="{BB962C8B-B14F-4D97-AF65-F5344CB8AC3E}">
        <p14:creationId xmlns:p14="http://schemas.microsoft.com/office/powerpoint/2010/main" val="148619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D8910ECD-2FBC-EAFC-0324-718C757B5B1A}"/>
            </a:ext>
          </a:extLst>
        </p:cNvPr>
        <p:cNvGrpSpPr/>
        <p:nvPr/>
      </p:nvGrpSpPr>
      <p:grpSpPr>
        <a:xfrm>
          <a:off x="0" y="0"/>
          <a:ext cx="0" cy="0"/>
          <a:chOff x="0" y="0"/>
          <a:chExt cx="0" cy="0"/>
        </a:xfrm>
      </p:grpSpPr>
      <p:sp>
        <p:nvSpPr>
          <p:cNvPr id="894" name="Google Shape;894;p46">
            <a:extLst>
              <a:ext uri="{FF2B5EF4-FFF2-40B4-BE49-F238E27FC236}">
                <a16:creationId xmlns:a16="http://schemas.microsoft.com/office/drawing/2014/main" id="{77BD22CD-04EE-AAD8-8F80-C57C170225F0}"/>
              </a:ext>
            </a:extLst>
          </p:cNvPr>
          <p:cNvSpPr txBox="1">
            <a:spLocks noGrp="1"/>
          </p:cNvSpPr>
          <p:nvPr>
            <p:ph type="title"/>
          </p:nvPr>
        </p:nvSpPr>
        <p:spPr>
          <a:xfrm>
            <a:off x="311700" y="814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01 Project Profile</a:t>
            </a:r>
            <a:endParaRPr sz="3200" dirty="0"/>
          </a:p>
        </p:txBody>
      </p:sp>
      <p:sp>
        <p:nvSpPr>
          <p:cNvPr id="41" name="TextBox 40">
            <a:extLst>
              <a:ext uri="{FF2B5EF4-FFF2-40B4-BE49-F238E27FC236}">
                <a16:creationId xmlns:a16="http://schemas.microsoft.com/office/drawing/2014/main" id="{E2D82FDA-5B1F-C302-9F9A-5900B17F0718}"/>
              </a:ext>
            </a:extLst>
          </p:cNvPr>
          <p:cNvSpPr txBox="1"/>
          <p:nvPr/>
        </p:nvSpPr>
        <p:spPr>
          <a:xfrm>
            <a:off x="311699" y="779959"/>
            <a:ext cx="7546839" cy="1384995"/>
          </a:xfrm>
          <a:prstGeom prst="rect">
            <a:avLst/>
          </a:prstGeom>
          <a:noFill/>
        </p:spPr>
        <p:txBody>
          <a:bodyPr wrap="square" rtlCol="0">
            <a:spAutoFit/>
          </a:bodyPr>
          <a:lstStyle/>
          <a:p>
            <a:pPr lvl="1"/>
            <a:r>
              <a:rPr lang="en-IN" sz="2000" b="1" dirty="0">
                <a:solidFill>
                  <a:schemeClr val="bg1"/>
                </a:solidFill>
                <a:latin typeface="Raleway" pitchFamily="2" charset="0"/>
              </a:rPr>
              <a:t>1.3  Technology / Environment</a:t>
            </a:r>
          </a:p>
          <a:p>
            <a:pPr lvl="1"/>
            <a:endParaRPr lang="en-IN" sz="1600" i="0" dirty="0">
              <a:solidFill>
                <a:srgbClr val="ECECEC"/>
              </a:solidFill>
              <a:effectLst/>
              <a:latin typeface="Söhne"/>
            </a:endParaRPr>
          </a:p>
          <a:p>
            <a:pPr lvl="1"/>
            <a:endParaRPr lang="en-IN" sz="1600" i="0" dirty="0">
              <a:solidFill>
                <a:srgbClr val="ECECEC"/>
              </a:solidFill>
              <a:effectLst/>
              <a:latin typeface="Söhne"/>
            </a:endParaRPr>
          </a:p>
          <a:p>
            <a:pPr lvl="1"/>
            <a:endParaRPr lang="en-IN" sz="1600" i="0" dirty="0">
              <a:solidFill>
                <a:srgbClr val="ECECEC"/>
              </a:solidFill>
              <a:effectLst/>
              <a:latin typeface="Söhne"/>
            </a:endParaRPr>
          </a:p>
          <a:p>
            <a:pPr lvl="1"/>
            <a:endParaRPr lang="en-US" sz="1600" dirty="0">
              <a:solidFill>
                <a:schemeClr val="bg1"/>
              </a:solidFill>
              <a:latin typeface="Raleway" pitchFamily="2" charset="0"/>
            </a:endParaRPr>
          </a:p>
        </p:txBody>
      </p:sp>
      <p:pic>
        <p:nvPicPr>
          <p:cNvPr id="3" name="Picture 2">
            <a:extLst>
              <a:ext uri="{FF2B5EF4-FFF2-40B4-BE49-F238E27FC236}">
                <a16:creationId xmlns:a16="http://schemas.microsoft.com/office/drawing/2014/main" id="{2860FE72-A503-C439-8977-37840F23DD67}"/>
              </a:ext>
            </a:extLst>
          </p:cNvPr>
          <p:cNvPicPr>
            <a:picLocks noChangeAspect="1"/>
          </p:cNvPicPr>
          <p:nvPr/>
        </p:nvPicPr>
        <p:blipFill>
          <a:blip r:embed="rId3"/>
          <a:stretch>
            <a:fillRect/>
          </a:stretch>
        </p:blipFill>
        <p:spPr>
          <a:xfrm>
            <a:off x="5177186" y="975360"/>
            <a:ext cx="3906574" cy="3906574"/>
          </a:xfrm>
          <a:prstGeom prst="rect">
            <a:avLst/>
          </a:prstGeom>
        </p:spPr>
      </p:pic>
      <p:sp>
        <p:nvSpPr>
          <p:cNvPr id="2" name="TextBox 1">
            <a:extLst>
              <a:ext uri="{FF2B5EF4-FFF2-40B4-BE49-F238E27FC236}">
                <a16:creationId xmlns:a16="http://schemas.microsoft.com/office/drawing/2014/main" id="{7327809E-2842-5A3C-BDC2-4F184DC975FF}"/>
              </a:ext>
            </a:extLst>
          </p:cNvPr>
          <p:cNvSpPr txBox="1"/>
          <p:nvPr/>
        </p:nvSpPr>
        <p:spPr>
          <a:xfrm>
            <a:off x="437595" y="1194926"/>
            <a:ext cx="5174700" cy="3493264"/>
          </a:xfrm>
          <a:prstGeom prst="rect">
            <a:avLst/>
          </a:prstGeom>
          <a:noFill/>
        </p:spPr>
        <p:txBody>
          <a:bodyPr wrap="square" rtlCol="0">
            <a:spAutoFit/>
          </a:bodyPr>
          <a:lstStyle/>
          <a:p>
            <a:endParaRPr lang="en-IN" sz="1200" b="1" dirty="0">
              <a:solidFill>
                <a:schemeClr val="bg1">
                  <a:lumMod val="95000"/>
                </a:schemeClr>
              </a:solidFill>
              <a:latin typeface="Realway"/>
            </a:endParaRPr>
          </a:p>
          <a:p>
            <a:r>
              <a:rPr lang="en-IN" sz="1300" b="1" dirty="0">
                <a:solidFill>
                  <a:schemeClr val="bg1">
                    <a:lumMod val="95000"/>
                  </a:schemeClr>
                </a:solidFill>
                <a:effectLst>
                  <a:outerShdw blurRad="38100" dist="38100" dir="2700000" algn="tl">
                    <a:srgbClr val="000000">
                      <a:alpha val="43137"/>
                    </a:srgbClr>
                  </a:outerShdw>
                </a:effectLst>
                <a:latin typeface="Realway"/>
              </a:rPr>
              <a:t>Frontend Development</a:t>
            </a:r>
            <a:r>
              <a:rPr lang="en-IN" sz="1300" dirty="0">
                <a:solidFill>
                  <a:schemeClr val="bg1">
                    <a:lumMod val="95000"/>
                  </a:schemeClr>
                </a:solidFill>
                <a:effectLst>
                  <a:outerShdw blurRad="38100" dist="38100" dir="2700000" algn="tl">
                    <a:srgbClr val="000000">
                      <a:alpha val="43137"/>
                    </a:srgbClr>
                  </a:outerShdw>
                </a:effectLst>
                <a:latin typeface="Realway"/>
              </a:rPr>
              <a:t>:</a:t>
            </a:r>
          </a:p>
          <a:p>
            <a:r>
              <a:rPr lang="en-IN" sz="1200" dirty="0">
                <a:solidFill>
                  <a:schemeClr val="bg1">
                    <a:lumMod val="95000"/>
                  </a:schemeClr>
                </a:solidFill>
                <a:latin typeface="Realway"/>
              </a:rPr>
              <a:t>ReactJs</a:t>
            </a:r>
          </a:p>
          <a:p>
            <a:r>
              <a:rPr lang="en-IN" sz="1200" dirty="0">
                <a:solidFill>
                  <a:schemeClr val="bg1">
                    <a:lumMod val="95000"/>
                  </a:schemeClr>
                </a:solidFill>
                <a:latin typeface="Realway"/>
              </a:rPr>
              <a:t>HTML/CSS</a:t>
            </a:r>
          </a:p>
          <a:p>
            <a:r>
              <a:rPr lang="en-IN" sz="1200" dirty="0">
                <a:solidFill>
                  <a:schemeClr val="bg1">
                    <a:lumMod val="95000"/>
                  </a:schemeClr>
                </a:solidFill>
                <a:latin typeface="Realway"/>
              </a:rPr>
              <a:t>Tailwind CSS</a:t>
            </a:r>
          </a:p>
          <a:p>
            <a:endParaRPr lang="en-IN" sz="1200" dirty="0">
              <a:solidFill>
                <a:schemeClr val="bg1">
                  <a:lumMod val="95000"/>
                </a:schemeClr>
              </a:solidFill>
              <a:latin typeface="Realway"/>
            </a:endParaRPr>
          </a:p>
          <a:p>
            <a:r>
              <a:rPr lang="en-IN" sz="1300" b="1" dirty="0">
                <a:solidFill>
                  <a:schemeClr val="bg1">
                    <a:lumMod val="95000"/>
                  </a:schemeClr>
                </a:solidFill>
                <a:effectLst>
                  <a:outerShdw blurRad="38100" dist="38100" dir="2700000" algn="tl">
                    <a:srgbClr val="000000">
                      <a:alpha val="43137"/>
                    </a:srgbClr>
                  </a:outerShdw>
                </a:effectLst>
                <a:latin typeface="Realway"/>
              </a:rPr>
              <a:t>Backend Development:</a:t>
            </a:r>
          </a:p>
          <a:p>
            <a:pPr lvl="2"/>
            <a:r>
              <a:rPr lang="en-IN" sz="1200" dirty="0">
                <a:solidFill>
                  <a:schemeClr val="bg1">
                    <a:lumMod val="95000"/>
                  </a:schemeClr>
                </a:solidFill>
                <a:latin typeface="Realway"/>
              </a:rPr>
              <a:t>NodeJS</a:t>
            </a:r>
          </a:p>
          <a:p>
            <a:pPr lvl="2"/>
            <a:r>
              <a:rPr lang="en-IN" sz="1200" dirty="0">
                <a:solidFill>
                  <a:schemeClr val="bg1">
                    <a:lumMod val="95000"/>
                  </a:schemeClr>
                </a:solidFill>
                <a:latin typeface="Realway"/>
              </a:rPr>
              <a:t>ExpressJS</a:t>
            </a:r>
          </a:p>
          <a:p>
            <a:endParaRPr lang="en-IN" sz="1200" dirty="0">
              <a:solidFill>
                <a:schemeClr val="bg1">
                  <a:lumMod val="95000"/>
                </a:schemeClr>
              </a:solidFill>
              <a:latin typeface="Realway"/>
            </a:endParaRPr>
          </a:p>
          <a:p>
            <a:r>
              <a:rPr lang="en-IN" sz="1300" b="1" dirty="0">
                <a:solidFill>
                  <a:schemeClr val="bg1">
                    <a:lumMod val="95000"/>
                  </a:schemeClr>
                </a:solidFill>
                <a:effectLst>
                  <a:outerShdw blurRad="38100" dist="38100" dir="2700000" algn="tl">
                    <a:srgbClr val="000000">
                      <a:alpha val="43137"/>
                    </a:srgbClr>
                  </a:outerShdw>
                </a:effectLst>
                <a:latin typeface="Realway"/>
              </a:rPr>
              <a:t>Database:</a:t>
            </a:r>
          </a:p>
          <a:p>
            <a:r>
              <a:rPr lang="en-IN" sz="1200" dirty="0">
                <a:solidFill>
                  <a:schemeClr val="bg1">
                    <a:lumMod val="95000"/>
                  </a:schemeClr>
                </a:solidFill>
                <a:latin typeface="Realway"/>
              </a:rPr>
              <a:t>MySQL</a:t>
            </a:r>
          </a:p>
          <a:p>
            <a:endParaRPr lang="en-IN" sz="1200" dirty="0">
              <a:solidFill>
                <a:schemeClr val="bg1">
                  <a:lumMod val="95000"/>
                </a:schemeClr>
              </a:solidFill>
              <a:latin typeface="Realway"/>
            </a:endParaRPr>
          </a:p>
          <a:p>
            <a:r>
              <a:rPr lang="en-IN" sz="1300" b="1" dirty="0">
                <a:solidFill>
                  <a:schemeClr val="bg1">
                    <a:lumMod val="95000"/>
                  </a:schemeClr>
                </a:solidFill>
                <a:effectLst>
                  <a:outerShdw blurRad="38100" dist="38100" dir="2700000" algn="tl">
                    <a:srgbClr val="000000">
                      <a:alpha val="43137"/>
                    </a:srgbClr>
                  </a:outerShdw>
                </a:effectLst>
                <a:latin typeface="Realway"/>
              </a:rPr>
              <a:t>Development Tools:</a:t>
            </a:r>
          </a:p>
          <a:p>
            <a:r>
              <a:rPr lang="en-IN" sz="1200" dirty="0">
                <a:solidFill>
                  <a:schemeClr val="bg1">
                    <a:lumMod val="95000"/>
                  </a:schemeClr>
                </a:solidFill>
                <a:latin typeface="Realway"/>
              </a:rPr>
              <a:t>Visual Studio Code</a:t>
            </a:r>
          </a:p>
          <a:p>
            <a:r>
              <a:rPr lang="en-IN" sz="1200" dirty="0">
                <a:solidFill>
                  <a:schemeClr val="bg1">
                    <a:lumMod val="95000"/>
                  </a:schemeClr>
                </a:solidFill>
                <a:latin typeface="Realway"/>
              </a:rPr>
              <a:t>Git and GitHub</a:t>
            </a:r>
          </a:p>
          <a:p>
            <a:r>
              <a:rPr lang="en-IN" sz="1200" dirty="0">
                <a:solidFill>
                  <a:schemeClr val="bg1">
                    <a:lumMod val="95000"/>
                  </a:schemeClr>
                </a:solidFill>
                <a:latin typeface="Realway"/>
              </a:rPr>
              <a:t>Command line interface(CLI) Tools</a:t>
            </a:r>
            <a:endParaRPr lang="en-IN" dirty="0">
              <a:solidFill>
                <a:schemeClr val="bg1">
                  <a:lumMod val="95000"/>
                </a:schemeClr>
              </a:solidFill>
              <a:latin typeface="Realway"/>
            </a:endParaRPr>
          </a:p>
          <a:p>
            <a:endParaRPr lang="en-IN" dirty="0">
              <a:solidFill>
                <a:schemeClr val="bg1">
                  <a:lumMod val="95000"/>
                </a:schemeClr>
              </a:solidFill>
              <a:latin typeface="Realway"/>
            </a:endParaRPr>
          </a:p>
        </p:txBody>
      </p:sp>
    </p:spTree>
    <p:extLst>
      <p:ext uri="{BB962C8B-B14F-4D97-AF65-F5344CB8AC3E}">
        <p14:creationId xmlns:p14="http://schemas.microsoft.com/office/powerpoint/2010/main" val="1955795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8"/>
          <p:cNvSpPr txBox="1">
            <a:spLocks noGrp="1"/>
          </p:cNvSpPr>
          <p:nvPr>
            <p:ph type="title"/>
          </p:nvPr>
        </p:nvSpPr>
        <p:spPr>
          <a:xfrm>
            <a:off x="3416563" y="1955400"/>
            <a:ext cx="3667618"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dirty="0"/>
              <a:t>System Study</a:t>
            </a:r>
            <a:endParaRPr sz="4000" dirty="0"/>
          </a:p>
        </p:txBody>
      </p:sp>
      <p:sp>
        <p:nvSpPr>
          <p:cNvPr id="1037" name="Google Shape;1037;p48"/>
          <p:cNvSpPr txBox="1">
            <a:spLocks noGrp="1"/>
          </p:cNvSpPr>
          <p:nvPr>
            <p:ph type="subTitle" idx="1"/>
          </p:nvPr>
        </p:nvSpPr>
        <p:spPr>
          <a:xfrm>
            <a:off x="2264702" y="2706654"/>
            <a:ext cx="4744200" cy="390900"/>
          </a:xfrm>
          <a:prstGeom prst="rect">
            <a:avLst/>
          </a:prstGeom>
        </p:spPr>
        <p:txBody>
          <a:bodyPr spcFirstLastPara="1" wrap="square" lIns="91425" tIns="91425" rIns="91425" bIns="91425" anchor="t" anchorCtr="0">
            <a:noAutofit/>
          </a:bodyPr>
          <a:lstStyle/>
          <a:p>
            <a:pPr marL="152400" indent="0">
              <a:lnSpc>
                <a:spcPct val="150000"/>
              </a:lnSpc>
              <a:buSzPts val="1600"/>
            </a:pPr>
            <a:r>
              <a:rPr lang="en-US" dirty="0"/>
              <a:t>Manual / Current / Existing System Study</a:t>
            </a:r>
          </a:p>
        </p:txBody>
      </p:sp>
      <p:sp>
        <p:nvSpPr>
          <p:cNvPr id="1038" name="Google Shape;1038;p48"/>
          <p:cNvSpPr txBox="1">
            <a:spLocks noGrp="1"/>
          </p:cNvSpPr>
          <p:nvPr>
            <p:ph type="title" idx="2"/>
          </p:nvPr>
        </p:nvSpPr>
        <p:spPr>
          <a:xfrm>
            <a:off x="2516538" y="1955400"/>
            <a:ext cx="940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02</a:t>
            </a:r>
            <a:endParaRPr sz="4800" dirty="0"/>
          </a:p>
        </p:txBody>
      </p:sp>
      <p:grpSp>
        <p:nvGrpSpPr>
          <p:cNvPr id="1039" name="Google Shape;1039;p48"/>
          <p:cNvGrpSpPr/>
          <p:nvPr/>
        </p:nvGrpSpPr>
        <p:grpSpPr>
          <a:xfrm flipH="1">
            <a:off x="5664526" y="3810849"/>
            <a:ext cx="1019450" cy="1379152"/>
            <a:chOff x="3231057" y="5846468"/>
            <a:chExt cx="1701919" cy="2302424"/>
          </a:xfrm>
        </p:grpSpPr>
        <p:sp>
          <p:nvSpPr>
            <p:cNvPr id="1040" name="Google Shape;1040;p48"/>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6683963" y="4278168"/>
            <a:ext cx="668104" cy="895218"/>
            <a:chOff x="122038" y="7256930"/>
            <a:chExt cx="668104" cy="895218"/>
          </a:xfrm>
        </p:grpSpPr>
        <p:sp>
          <p:nvSpPr>
            <p:cNvPr id="1053" name="Google Shape;1053;p48"/>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9"/>
          <p:cNvSpPr txBox="1">
            <a:spLocks noGrp="1"/>
          </p:cNvSpPr>
          <p:nvPr>
            <p:ph type="title"/>
          </p:nvPr>
        </p:nvSpPr>
        <p:spPr>
          <a:xfrm>
            <a:off x="104348" y="0"/>
            <a:ext cx="4646556" cy="86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2.1 Major Components /Flow</a:t>
            </a:r>
            <a:endParaRPr sz="2400" dirty="0"/>
          </a:p>
        </p:txBody>
      </p:sp>
      <p:sp>
        <p:nvSpPr>
          <p:cNvPr id="1064" name="Google Shape;1064;p49"/>
          <p:cNvSpPr txBox="1">
            <a:spLocks noGrp="1"/>
          </p:cNvSpPr>
          <p:nvPr>
            <p:ph type="subTitle" idx="1"/>
          </p:nvPr>
        </p:nvSpPr>
        <p:spPr>
          <a:xfrm>
            <a:off x="263400" y="1554780"/>
            <a:ext cx="4308600" cy="27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p>
          <a:p>
            <a:pPr marL="457200" lvl="0" indent="-330200" algn="l" rtl="0">
              <a:lnSpc>
                <a:spcPct val="150000"/>
              </a:lnSpc>
              <a:spcBef>
                <a:spcPts val="0"/>
              </a:spcBef>
              <a:spcAft>
                <a:spcPts val="0"/>
              </a:spcAft>
              <a:buSzPts val="1600"/>
              <a:buFont typeface="Arial" panose="020B0604020202020204" pitchFamily="34" charset="0"/>
              <a:buChar char="•"/>
            </a:pPr>
            <a:r>
              <a:rPr lang="en-IN" sz="1400" dirty="0">
                <a:effectLst/>
                <a:latin typeface="Realway"/>
                <a:ea typeface="Calibri" panose="020F0502020204030204" pitchFamily="34" charset="0"/>
              </a:rPr>
              <a:t>Student Information System (SIS)</a:t>
            </a:r>
            <a:endParaRPr sz="1400" dirty="0">
              <a:latin typeface="Realway"/>
            </a:endParaRPr>
          </a:p>
          <a:p>
            <a:pPr marL="457200" lvl="0" indent="-330200" algn="l" rtl="0">
              <a:lnSpc>
                <a:spcPct val="150000"/>
              </a:lnSpc>
              <a:spcBef>
                <a:spcPts val="0"/>
              </a:spcBef>
              <a:spcAft>
                <a:spcPts val="0"/>
              </a:spcAft>
              <a:buSzPts val="1600"/>
              <a:buFont typeface="Arial" panose="020B0604020202020204" pitchFamily="34" charset="0"/>
              <a:buChar char="•"/>
            </a:pPr>
            <a:r>
              <a:rPr lang="en-IN" sz="1400" dirty="0">
                <a:effectLst/>
                <a:latin typeface="Realway"/>
                <a:ea typeface="Calibri" panose="020F0502020204030204" pitchFamily="34" charset="0"/>
              </a:rPr>
              <a:t>Administrative Management Module</a:t>
            </a:r>
            <a:endParaRPr lang="en" sz="1400" dirty="0">
              <a:effectLst/>
              <a:latin typeface="Realway"/>
              <a:ea typeface="Calibri" panose="020F0502020204030204" pitchFamily="34" charset="0"/>
            </a:endParaRPr>
          </a:p>
          <a:p>
            <a:pPr marL="457200" lvl="0" indent="-330200" algn="l" rtl="0">
              <a:lnSpc>
                <a:spcPct val="150000"/>
              </a:lnSpc>
              <a:spcBef>
                <a:spcPts val="0"/>
              </a:spcBef>
              <a:spcAft>
                <a:spcPts val="0"/>
              </a:spcAft>
              <a:buSzPts val="1600"/>
              <a:buFont typeface="Arial" panose="020B0604020202020204" pitchFamily="34" charset="0"/>
              <a:buChar char="•"/>
            </a:pPr>
            <a:r>
              <a:rPr lang="en-IN" sz="1400" dirty="0">
                <a:effectLst/>
                <a:latin typeface="Realway"/>
                <a:ea typeface="Calibri" panose="020F0502020204030204" pitchFamily="34" charset="0"/>
              </a:rPr>
              <a:t>Course Management System (CMS)</a:t>
            </a:r>
          </a:p>
          <a:p>
            <a:pPr marL="457200" lvl="0" indent="-330200" algn="l" rtl="0">
              <a:lnSpc>
                <a:spcPct val="150000"/>
              </a:lnSpc>
              <a:spcBef>
                <a:spcPts val="0"/>
              </a:spcBef>
              <a:spcAft>
                <a:spcPts val="0"/>
              </a:spcAft>
              <a:buSzPts val="1600"/>
              <a:buFont typeface="Arial" panose="020B0604020202020204" pitchFamily="34" charset="0"/>
              <a:buChar char="•"/>
            </a:pPr>
            <a:r>
              <a:rPr lang="en-IN" sz="1400" dirty="0">
                <a:effectLst/>
                <a:latin typeface="Realway"/>
                <a:ea typeface="Calibri" panose="020F0502020204030204" pitchFamily="34" charset="0"/>
              </a:rPr>
              <a:t>Library Management System</a:t>
            </a:r>
          </a:p>
          <a:p>
            <a:pPr indent="-330200">
              <a:lnSpc>
                <a:spcPct val="150000"/>
              </a:lnSpc>
              <a:buSzPts val="1600"/>
              <a:buFont typeface="Arial" panose="020B0604020202020204" pitchFamily="34" charset="0"/>
              <a:buChar char="•"/>
            </a:pPr>
            <a:r>
              <a:rPr lang="en-IN" sz="1400" kern="100" dirty="0">
                <a:effectLst/>
                <a:latin typeface="Realway"/>
                <a:ea typeface="Calibri" panose="020F0502020204030204" pitchFamily="34" charset="0"/>
                <a:cs typeface="Mangal" panose="02040503050203030202" pitchFamily="18" charset="0"/>
              </a:rPr>
              <a:t>Examination Management System</a:t>
            </a:r>
          </a:p>
          <a:p>
            <a:pPr indent="-330200">
              <a:lnSpc>
                <a:spcPct val="150000"/>
              </a:lnSpc>
              <a:buSzPts val="1600"/>
              <a:buFont typeface="Arial" panose="020B0604020202020204" pitchFamily="34" charset="0"/>
              <a:buChar char="•"/>
            </a:pPr>
            <a:r>
              <a:rPr lang="en-IN" sz="1400" kern="100" dirty="0">
                <a:effectLst/>
                <a:latin typeface="Realway"/>
                <a:ea typeface="Calibri" panose="020F0502020204030204" pitchFamily="34" charset="0"/>
                <a:cs typeface="Mangal" panose="02040503050203030202" pitchFamily="18" charset="0"/>
              </a:rPr>
              <a:t>Attendance Management System</a:t>
            </a:r>
          </a:p>
          <a:p>
            <a:pPr marL="457200" lvl="0" indent="-330200" algn="l" rtl="0">
              <a:lnSpc>
                <a:spcPct val="150000"/>
              </a:lnSpc>
              <a:spcBef>
                <a:spcPts val="0"/>
              </a:spcBef>
              <a:spcAft>
                <a:spcPts val="0"/>
              </a:spcAft>
              <a:buSzPts val="1600"/>
              <a:buFont typeface="Arial" panose="020B0604020202020204" pitchFamily="34" charset="0"/>
              <a:buChar char="•"/>
            </a:pPr>
            <a:r>
              <a:rPr lang="en-IN" sz="1400" dirty="0">
                <a:effectLst/>
                <a:latin typeface="Realway"/>
                <a:ea typeface="Calibri" panose="020F0502020204030204" pitchFamily="34" charset="0"/>
              </a:rPr>
              <a:t>Human Resource Management System (HRMS)</a:t>
            </a:r>
          </a:p>
          <a:p>
            <a:pPr marL="457200" lvl="0" indent="-330200" algn="l" rtl="0">
              <a:lnSpc>
                <a:spcPct val="150000"/>
              </a:lnSpc>
              <a:spcBef>
                <a:spcPts val="0"/>
              </a:spcBef>
              <a:spcAft>
                <a:spcPts val="0"/>
              </a:spcAft>
              <a:buSzPts val="1600"/>
              <a:buFont typeface="Arial" panose="020B0604020202020204" pitchFamily="34" charset="0"/>
              <a:buChar char="•"/>
            </a:pPr>
            <a:r>
              <a:rPr lang="en-IN" sz="1400" dirty="0">
                <a:effectLst/>
                <a:latin typeface="Realway"/>
                <a:ea typeface="Calibri" panose="020F0502020204030204" pitchFamily="34" charset="0"/>
              </a:rPr>
              <a:t>Communication and Collaboration Tools</a:t>
            </a:r>
          </a:p>
          <a:p>
            <a:pPr marL="457200" lvl="0" indent="-330200" algn="l" rtl="0">
              <a:lnSpc>
                <a:spcPct val="150000"/>
              </a:lnSpc>
              <a:spcBef>
                <a:spcPts val="0"/>
              </a:spcBef>
              <a:spcAft>
                <a:spcPts val="0"/>
              </a:spcAft>
              <a:buSzPts val="1600"/>
              <a:buFont typeface="Arial" panose="020B0604020202020204" pitchFamily="34" charset="0"/>
              <a:buChar char="•"/>
            </a:pPr>
            <a:r>
              <a:rPr lang="en-IN" sz="1400" dirty="0">
                <a:effectLst/>
                <a:latin typeface="Realway"/>
                <a:ea typeface="Calibri" panose="020F0502020204030204" pitchFamily="34" charset="0"/>
              </a:rPr>
              <a:t>Security and Access Control</a:t>
            </a:r>
            <a:endParaRPr dirty="0">
              <a:latin typeface="Realway"/>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4" name="TextBox 3">
            <a:extLst>
              <a:ext uri="{FF2B5EF4-FFF2-40B4-BE49-F238E27FC236}">
                <a16:creationId xmlns:a16="http://schemas.microsoft.com/office/drawing/2014/main" id="{31EA9074-8F29-646E-18EB-8FA4D992E893}"/>
              </a:ext>
            </a:extLst>
          </p:cNvPr>
          <p:cNvSpPr txBox="1"/>
          <p:nvPr/>
        </p:nvSpPr>
        <p:spPr>
          <a:xfrm>
            <a:off x="-193217" y="858720"/>
            <a:ext cx="4821635" cy="998671"/>
          </a:xfrm>
          <a:prstGeom prst="rect">
            <a:avLst/>
          </a:prstGeom>
          <a:noFill/>
        </p:spPr>
        <p:txBody>
          <a:bodyPr wrap="square" rtlCol="0">
            <a:spAutoFit/>
          </a:bodyPr>
          <a:lstStyle/>
          <a:p>
            <a:pPr marL="457200" algn="just">
              <a:lnSpc>
                <a:spcPct val="107000"/>
              </a:lnSpc>
              <a:spcAft>
                <a:spcPts val="800"/>
              </a:spcAft>
            </a:pPr>
            <a:r>
              <a:rPr lang="en-IN" kern="100" dirty="0">
                <a:effectLst/>
                <a:latin typeface="Realway"/>
                <a:ea typeface="Calibri" panose="020F0502020204030204" pitchFamily="34" charset="0"/>
                <a:cs typeface="Mangal" panose="02040503050203030202" pitchFamily="18" charset="0"/>
              </a:rPr>
              <a:t>A college management system typically consists of several major components designed to streamline various administrative, academic, and operational tasks within an educational </a:t>
            </a:r>
            <a:r>
              <a:rPr lang="en-IN" dirty="0">
                <a:effectLst/>
                <a:latin typeface="Realway"/>
                <a:ea typeface="Calibri" panose="020F0502020204030204" pitchFamily="34" charset="0"/>
              </a:rPr>
              <a:t>institution. </a:t>
            </a:r>
            <a:endParaRPr lang="en-IN" dirty="0">
              <a:latin typeface="Realway"/>
            </a:endParaRPr>
          </a:p>
        </p:txBody>
      </p:sp>
      <p:pic>
        <p:nvPicPr>
          <p:cNvPr id="3" name="Graphic 2">
            <a:extLst>
              <a:ext uri="{FF2B5EF4-FFF2-40B4-BE49-F238E27FC236}">
                <a16:creationId xmlns:a16="http://schemas.microsoft.com/office/drawing/2014/main" id="{87044055-ACBF-14EA-3300-37B30466E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8418" y="583096"/>
            <a:ext cx="4374873" cy="4374873"/>
          </a:xfrm>
          <a:prstGeom prst="rect">
            <a:avLst/>
          </a:prstGeom>
        </p:spPr>
      </p:pic>
    </p:spTree>
  </p:cSld>
  <p:clrMapOvr>
    <a:masterClrMapping/>
  </p:clrMapOvr>
</p:sld>
</file>

<file path=ppt/theme/theme1.xml><?xml version="1.0" encoding="utf-8"?>
<a:theme xmlns:a="http://schemas.openxmlformats.org/drawingml/2006/main" name="Retato Slideshow by Slidesgo">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TotalTime>
  <Words>1480</Words>
  <Application>Microsoft Office PowerPoint</Application>
  <PresentationFormat>On-screen Show (16:9)</PresentationFormat>
  <Paragraphs>461</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Söhne</vt:lpstr>
      <vt:lpstr>Realway</vt:lpstr>
      <vt:lpstr>Times New Roman</vt:lpstr>
      <vt:lpstr>Fredoka One</vt:lpstr>
      <vt:lpstr>Arial</vt:lpstr>
      <vt:lpstr>Raleway</vt:lpstr>
      <vt:lpstr>Retato Slideshow by Slidesgo</vt:lpstr>
      <vt:lpstr>UDHNA CITIZEN COMMERCE COLLEGE &amp; S.P.B. COLLEGE OF BUSINESS ADMINISTRATION  OF SMT. DIWALIBEN  HARJIBHAI GONDLIA COLLEGE OF BCA  &amp; IT </vt:lpstr>
      <vt:lpstr>G-CAMPUS COLLEGE MANAGEMENT SYSTEM</vt:lpstr>
      <vt:lpstr>Index</vt:lpstr>
      <vt:lpstr>01 Project Profile</vt:lpstr>
      <vt:lpstr>01 Project Profile</vt:lpstr>
      <vt:lpstr>01 Project Profile</vt:lpstr>
      <vt:lpstr>01 Project Profile</vt:lpstr>
      <vt:lpstr>System Study</vt:lpstr>
      <vt:lpstr>2.1 Major Components /Flow</vt:lpstr>
      <vt:lpstr>2.2 Hardware / Software configuration</vt:lpstr>
      <vt:lpstr>2.2 Hardware / Software configuration</vt:lpstr>
      <vt:lpstr>2.2 Hardware / Software configuration</vt:lpstr>
      <vt:lpstr> 2.3 Drawbacks /Limitations</vt:lpstr>
      <vt:lpstr>Software Analysis</vt:lpstr>
      <vt:lpstr>Software Analysis</vt:lpstr>
      <vt:lpstr>Software Analysis</vt:lpstr>
      <vt:lpstr>Software Analysis</vt:lpstr>
      <vt:lpstr>3.2 DFD / UML</vt:lpstr>
      <vt:lpstr>3.2 DFD / UML</vt:lpstr>
      <vt:lpstr>3.2 DFD / UML</vt:lpstr>
      <vt:lpstr>3.3 Data Dictionary</vt:lpstr>
      <vt:lpstr>3.3 Data Dictionary</vt:lpstr>
      <vt:lpstr>3.3 Data Dictionary</vt:lpstr>
      <vt:lpstr>3.3 Data Dictionary</vt:lpstr>
      <vt:lpstr>3.3 Data Dictionary</vt:lpstr>
      <vt:lpstr>3.3 Data Dictionary</vt:lpstr>
      <vt:lpstr>3.3 Data Dictionary</vt:lpstr>
      <vt:lpstr>3.3 Data Dictionary</vt:lpstr>
      <vt:lpstr>3.4 Entity Relational Diagram</vt:lpstr>
      <vt:lpstr>Result Snapshots</vt:lpstr>
      <vt:lpstr>04 Result Snapshots</vt:lpstr>
      <vt:lpstr>04 Result Snapshots</vt:lpstr>
      <vt:lpstr>04 Result Snapshots</vt:lpstr>
      <vt:lpstr>04 Result Snapshots</vt:lpstr>
      <vt:lpstr>04 Result Snapshots</vt:lpstr>
      <vt:lpstr>04 Result Snapshots</vt:lpstr>
      <vt:lpstr>04 Result Snapshots</vt:lpstr>
      <vt:lpstr>04 Result Snapshots</vt:lpstr>
      <vt:lpstr>04 Result Snapshots</vt:lpstr>
      <vt:lpstr>04 Result Snapshots</vt:lpstr>
      <vt:lpstr>04 Result Snapshots</vt:lpstr>
      <vt:lpstr>04 Result Snapshots</vt:lpstr>
      <vt:lpstr>04 Result Snapshots</vt:lpstr>
      <vt:lpstr>04 Result Snapshots</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UDHNA CITIZEN COMMERCE COLLEGE &amp; S.P.B. COLLEGE OF BUSSINES ADMINISTRATION &amp; SMT. DIWALIBEN HARJI BHAI GONDALIA COLLEGE OF BCA &amp; IT</dc:title>
  <dc:creator>Pandey Ramashankar</dc:creator>
  <cp:lastModifiedBy>Madhav Sunchu</cp:lastModifiedBy>
  <cp:revision>13</cp:revision>
  <dcterms:modified xsi:type="dcterms:W3CDTF">2024-03-31T08:18:54Z</dcterms:modified>
</cp:coreProperties>
</file>